
<file path=[Content_Types].xml><?xml version="1.0" encoding="utf-8"?>
<Types xmlns="http://schemas.openxmlformats.org/package/2006/content-types">
  <Default Extension="jpeg" ContentType="image/jpeg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22"/>
  </p:notesMasterIdLst>
  <p:sldIdLst>
    <p:sldId id="256" r:id="rId4"/>
    <p:sldId id="257" r:id="rId5"/>
    <p:sldId id="258" r:id="rId6"/>
    <p:sldId id="260" r:id="rId7"/>
    <p:sldId id="262" r:id="rId8"/>
    <p:sldId id="264" r:id="rId9"/>
    <p:sldId id="261" r:id="rId10"/>
    <p:sldId id="263" r:id="rId11"/>
    <p:sldId id="271" r:id="rId12"/>
    <p:sldId id="269" r:id="rId13"/>
    <p:sldId id="270" r:id="rId14"/>
    <p:sldId id="272" r:id="rId15"/>
    <p:sldId id="273" r:id="rId16"/>
    <p:sldId id="274" r:id="rId17"/>
    <p:sldId id="276" r:id="rId18"/>
    <p:sldId id="277" r:id="rId19"/>
    <p:sldId id="278" r:id="rId20"/>
    <p:sldId id="28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幸全" initials="幸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5.xml"/><Relationship Id="rId3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image" Target="../media/image3.png"/><Relationship Id="rId6" Type="http://schemas.openxmlformats.org/officeDocument/2006/relationships/tags" Target="../tags/tag8.xml"/><Relationship Id="rId5" Type="http://schemas.openxmlformats.org/officeDocument/2006/relationships/image" Target="../media/image2.png"/><Relationship Id="rId4" Type="http://schemas.openxmlformats.org/officeDocument/2006/relationships/tags" Target="../tags/tag7.xml"/><Relationship Id="rId3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12.xml"/><Relationship Id="rId3" Type="http://schemas.openxmlformats.org/officeDocument/2006/relationships/image" Target="../media/image2.png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14.xml"/><Relationship Id="rId3" Type="http://schemas.openxmlformats.org/officeDocument/2006/relationships/image" Target="../media/image2.png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2.png"/><Relationship Id="rId4" Type="http://schemas.openxmlformats.org/officeDocument/2006/relationships/tags" Target="../tags/tag16.xml"/><Relationship Id="rId3" Type="http://schemas.openxmlformats.org/officeDocument/2006/relationships/image" Target="../media/image5.png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18.xml"/><Relationship Id="rId3" Type="http://schemas.openxmlformats.org/officeDocument/2006/relationships/image" Target="../media/image2.png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20.xml"/><Relationship Id="rId3" Type="http://schemas.openxmlformats.org/officeDocument/2006/relationships/image" Target="../media/image2.png"/><Relationship Id="rId2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tags" Target="../tags/tag22.xml"/><Relationship Id="rId3" Type="http://schemas.openxmlformats.org/officeDocument/2006/relationships/image" Target="../media/image2.png"/><Relationship Id="rId2" Type="http://schemas.openxmlformats.org/officeDocument/2006/relationships/tags" Target="../tags/tag21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image" Target="../media/image1.jpeg"/><Relationship Id="rId2" Type="http://schemas.openxmlformats.org/officeDocument/2006/relationships/tags" Target="../tags/tag2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image" Target="../media/image3.png"/><Relationship Id="rId4" Type="http://schemas.openxmlformats.org/officeDocument/2006/relationships/tags" Target="../tags/tag27.xml"/><Relationship Id="rId3" Type="http://schemas.openxmlformats.org/officeDocument/2006/relationships/image" Target="../media/image2.png"/><Relationship Id="rId2" Type="http://schemas.openxmlformats.org/officeDocument/2006/relationships/tags" Target="../tags/tag26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image" Target="../media/image3.png"/><Relationship Id="rId5" Type="http://schemas.openxmlformats.org/officeDocument/2006/relationships/tags" Target="../tags/tag34.xml"/><Relationship Id="rId4" Type="http://schemas.openxmlformats.org/officeDocument/2006/relationships/image" Target="../media/image2.png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image" Target="../media/image3.png"/><Relationship Id="rId5" Type="http://schemas.openxmlformats.org/officeDocument/2006/relationships/tags" Target="../tags/tag42.xml"/><Relationship Id="rId4" Type="http://schemas.openxmlformats.org/officeDocument/2006/relationships/image" Target="../media/image2.png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2" Type="http://schemas.openxmlformats.org/officeDocument/2006/relationships/tags" Target="../tags/tag48.xml"/><Relationship Id="rId11" Type="http://schemas.openxmlformats.org/officeDocument/2006/relationships/tags" Target="../tags/tag47.xml"/><Relationship Id="rId10" Type="http://schemas.openxmlformats.org/officeDocument/2006/relationships/tags" Target="../tags/tag46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image" Target="../media/image3.png"/><Relationship Id="rId5" Type="http://schemas.openxmlformats.org/officeDocument/2006/relationships/tags" Target="../tags/tag51.xml"/><Relationship Id="rId4" Type="http://schemas.openxmlformats.org/officeDocument/2006/relationships/image" Target="../media/image2.png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2" Type="http://schemas.openxmlformats.org/officeDocument/2006/relationships/tags" Target="../tags/tag57.xml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image" Target="../media/image3.png"/><Relationship Id="rId5" Type="http://schemas.openxmlformats.org/officeDocument/2006/relationships/tags" Target="../tags/tag60.xml"/><Relationship Id="rId4" Type="http://schemas.openxmlformats.org/officeDocument/2006/relationships/image" Target="../media/image2.png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2" Type="http://schemas.openxmlformats.org/officeDocument/2006/relationships/tags" Target="../tags/tag66.xml"/><Relationship Id="rId11" Type="http://schemas.openxmlformats.org/officeDocument/2006/relationships/tags" Target="../tags/tag65.xml"/><Relationship Id="rId10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image" Target="../media/image3.png"/><Relationship Id="rId5" Type="http://schemas.openxmlformats.org/officeDocument/2006/relationships/tags" Target="../tags/tag69.xml"/><Relationship Id="rId4" Type="http://schemas.openxmlformats.org/officeDocument/2006/relationships/image" Target="../media/image2.png"/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image" Target="../media/image6.png"/><Relationship Id="rId5" Type="http://schemas.openxmlformats.org/officeDocument/2006/relationships/tags" Target="../tags/tag80.xml"/><Relationship Id="rId4" Type="http://schemas.openxmlformats.org/officeDocument/2006/relationships/image" Target="../media/image2.png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4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580" y="0"/>
            <a:ext cx="12172839" cy="6858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标题 2"/>
          <p:cNvSpPr/>
          <p:nvPr>
            <p:ph type="ctrTitle" idx="2" hasCustomPrompt="1"/>
            <p:custDataLst>
              <p:tags r:id="rId4"/>
            </p:custDataLst>
          </p:nvPr>
        </p:nvSpPr>
        <p:spPr>
          <a:xfrm>
            <a:off x="6299269" y="2095765"/>
            <a:ext cx="4825365" cy="1846659"/>
          </a:xfrm>
        </p:spPr>
        <p:txBody>
          <a:bodyPr vert="horz" wrap="square" lIns="0" tIns="0" rIns="0" bIns="0" rtlCol="0" anchor="b" anchorCtr="0">
            <a:normAutofit lnSpcReduction="10000"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000" b="1" i="0" u="none" strike="noStrike" kern="1200" cap="none" spc="600" normalizeH="0" baseline="0" noProof="0" dirty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4" name="副标题 3"/>
          <p:cNvSpPr/>
          <p:nvPr>
            <p:ph type="subTitle" idx="3" hasCustomPrompt="1"/>
            <p:custDataLst>
              <p:tags r:id="rId5"/>
            </p:custDataLst>
          </p:nvPr>
        </p:nvSpPr>
        <p:spPr>
          <a:xfrm>
            <a:off x="6299269" y="4115857"/>
            <a:ext cx="4826000" cy="370205"/>
          </a:xfrm>
        </p:spPr>
        <p:txBody>
          <a:bodyPr vert="horz" wrap="square" lIns="0" tIns="0" rIns="0" bIns="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2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5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7" name="图片 6" descr="图片5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5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5153" y="2054351"/>
            <a:ext cx="3235350" cy="2749286"/>
          </a:xfrm>
          <a:prstGeom prst="rect">
            <a:avLst/>
          </a:prstGeom>
        </p:spPr>
      </p:pic>
      <p:pic>
        <p:nvPicPr>
          <p:cNvPr id="2" name="图片 1" descr="图片5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pic>
        <p:nvPicPr>
          <p:cNvPr id="7" name="图片 6" descr="图片5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5"/>
          <p:cNvSpPr>
            <a:spLocks noGrp="1"/>
          </p:cNvSpPr>
          <p:nvPr>
            <p:ph type="ctrTitle" idx="2" hasCustomPrompt="1"/>
            <p:custDataLst>
              <p:tags r:id="rId8"/>
            </p:custDataLst>
          </p:nvPr>
        </p:nvSpPr>
        <p:spPr>
          <a:xfrm>
            <a:off x="4521871" y="3613741"/>
            <a:ext cx="6857365" cy="582930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3160" b="1" i="0" u="none" strike="noStrike" kern="1200" cap="none" spc="300" normalizeH="0" baseline="0" noProof="1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9" name="副标题 7"/>
          <p:cNvSpPr>
            <a:spLocks noGrp="1"/>
          </p:cNvSpPr>
          <p:nvPr>
            <p:ph type="subTitle" idx="3" hasCustomPrompt="1"/>
            <p:custDataLst>
              <p:tags r:id="rId9"/>
            </p:custDataLst>
          </p:nvPr>
        </p:nvSpPr>
        <p:spPr>
          <a:xfrm>
            <a:off x="4521871" y="4261441"/>
            <a:ext cx="6857365" cy="1669926"/>
          </a:xfrm>
        </p:spPr>
        <p:txBody>
          <a:bodyPr vert="horz" wrap="square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1600" b="0" i="0" u="none" strike="noStrike" kern="1200" cap="none" spc="200" normalizeH="0" baseline="0" noProof="1" dirty="0">
                <a:solidFill>
                  <a:schemeClr val="dk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2pPr>
            <a:lvl3pPr marL="9144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8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3pPr>
            <a:lvl4pPr marL="13716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4pPr>
            <a:lvl5pPr marL="182880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u="none" strike="noStrike" kern="1200" cap="none" spc="0" normalizeH="0" baseline="0">
                <a:solidFill>
                  <a:schemeClr val="tx1">
                    <a:tint val="7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5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8" name="图片 7" descr="图片5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图片5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10" name="图片 9" descr="图片5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5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408790" y="1564141"/>
            <a:ext cx="4389120" cy="3729719"/>
          </a:xfrm>
          <a:prstGeom prst="rect">
            <a:avLst/>
          </a:prstGeom>
        </p:spPr>
      </p:pic>
      <p:pic>
        <p:nvPicPr>
          <p:cNvPr id="6" name="图片 5" descr="图片5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5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8" name="图片 7" descr="图片5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5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7" name="图片 6" descr="图片5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5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2" name="图片 1" descr="图片5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4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580" y="0"/>
            <a:ext cx="12172839" cy="6858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占位符 4"/>
          <p:cNvSpPr/>
          <p:nvPr>
            <p:ph type="body" idx="1" hasCustomPrompt="1"/>
            <p:custDataLst>
              <p:tags r:id="rId4"/>
            </p:custDataLst>
          </p:nvPr>
        </p:nvSpPr>
        <p:spPr>
          <a:xfrm>
            <a:off x="6604687" y="2463322"/>
            <a:ext cx="4825403" cy="640394"/>
          </a:xfrm>
        </p:spPr>
        <p:txBody>
          <a:bodyPr vert="horz" wrap="square" lIns="0" tIns="0" rIns="0" bIns="0" rtlCol="0" anchor="b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kumimoji="0" lang="zh-CN" altLang="en-US" sz="2400" b="0" i="0" u="none" strike="noStrike" kern="1200" cap="none" spc="200" normalizeH="0" baseline="0" noProof="0" dirty="0">
                <a:ln>
                  <a:noFill/>
                </a:ln>
                <a:solidFill>
                  <a:schemeClr val="dk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  <p:sp>
        <p:nvSpPr>
          <p:cNvPr id="7" name="标题 5"/>
          <p:cNvSpPr/>
          <p:nvPr>
            <p:ph type="title" hasCustomPrompt="1"/>
            <p:custDataLst>
              <p:tags r:id="rId5"/>
            </p:custDataLst>
          </p:nvPr>
        </p:nvSpPr>
        <p:spPr>
          <a:xfrm>
            <a:off x="6604053" y="3256115"/>
            <a:ext cx="4826038" cy="1138555"/>
          </a:xfrm>
        </p:spPr>
        <p:txBody>
          <a:bodyPr vert="horz"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6600" b="1" i="0" u="none" strike="noStrike" kern="1200" cap="none" spc="700" normalizeH="0" baseline="0" noProof="0" dirty="0">
                <a:ln>
                  <a:noFill/>
                </a:ln>
                <a:solidFill>
                  <a:schemeClr val="dk1">
                    <a:lumMod val="85000"/>
                    <a:lumOff val="1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5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 descr="图片5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471910" y="6132531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294600" y="302400"/>
            <a:ext cx="11602796" cy="6253188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 descr="图片5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 descr="图片5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4827588" cy="6868795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 descr="图片5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-10800"/>
            <a:ext cx="720090" cy="720090"/>
          </a:xfrm>
          <a:prstGeom prst="rect">
            <a:avLst/>
          </a:prstGeom>
        </p:spPr>
      </p:pic>
      <p:pic>
        <p:nvPicPr>
          <p:cNvPr id="6" name="图片 5" descr="图片5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2660396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 descr="图片5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pic>
        <p:nvPicPr>
          <p:cNvPr id="6" name="图片 5" descr="图片5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47191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89600" cy="18288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 descr="图片5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720090" cy="720090"/>
          </a:xfrm>
          <a:prstGeom prst="rect">
            <a:avLst/>
          </a:prstGeom>
        </p:spPr>
      </p:pic>
      <p:pic>
        <p:nvPicPr>
          <p:cNvPr id="6" name="图片 5" descr="图片5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1471910" y="-5379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2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-10800"/>
            <a:ext cx="12189600" cy="914400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 descr="图片5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1469510" y="-10800"/>
            <a:ext cx="720090" cy="720090"/>
          </a:xfrm>
          <a:prstGeom prst="rect">
            <a:avLst/>
          </a:prstGeom>
        </p:spPr>
      </p:pic>
      <p:pic>
        <p:nvPicPr>
          <p:cNvPr id="6" name="图片 5" descr="图片5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6137910"/>
            <a:ext cx="720090" cy="7200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3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4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0" y="959400"/>
            <a:ext cx="12189600" cy="4939195"/>
          </a:xfrm>
          <a:prstGeom prst="rect">
            <a:avLst/>
          </a:prstGeom>
          <a:solidFill>
            <a:srgbClr val="4454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 descr="图片5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438461" y="5104461"/>
            <a:ext cx="1753527" cy="1753527"/>
          </a:xfrm>
          <a:prstGeom prst="rect">
            <a:avLst/>
          </a:prstGeom>
        </p:spPr>
      </p:pic>
      <p:pic>
        <p:nvPicPr>
          <p:cNvPr id="6" name="图片 5" descr="图片5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0" y="-10802"/>
            <a:ext cx="1753527" cy="175352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2" Type="http://schemas.openxmlformats.org/officeDocument/2006/relationships/theme" Target="../theme/theme2.xml"/><Relationship Id="rId21" Type="http://schemas.openxmlformats.org/officeDocument/2006/relationships/tags" Target="../tags/tag88.xml"/><Relationship Id="rId20" Type="http://schemas.openxmlformats.org/officeDocument/2006/relationships/tags" Target="../tags/tag87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86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tags" Target="../tags/tag89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28.xml"/><Relationship Id="rId3" Type="http://schemas.openxmlformats.org/officeDocument/2006/relationships/image" Target="../media/image8.png"/><Relationship Id="rId2" Type="http://schemas.openxmlformats.org/officeDocument/2006/relationships/tags" Target="../tags/tag127.xml"/><Relationship Id="rId1" Type="http://schemas.openxmlformats.org/officeDocument/2006/relationships/tags" Target="../tags/tag126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32.xml"/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" Type="http://schemas.openxmlformats.org/officeDocument/2006/relationships/tags" Target="../tags/tag129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35.xml"/><Relationship Id="rId3" Type="http://schemas.openxmlformats.org/officeDocument/2006/relationships/image" Target="../media/image9.GIF"/><Relationship Id="rId2" Type="http://schemas.openxmlformats.org/officeDocument/2006/relationships/tags" Target="../tags/tag134.xml"/><Relationship Id="rId1" Type="http://schemas.openxmlformats.org/officeDocument/2006/relationships/tags" Target="../tags/tag133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42.xml"/><Relationship Id="rId3" Type="http://schemas.openxmlformats.org/officeDocument/2006/relationships/image" Target="../media/image10.GIF"/><Relationship Id="rId2" Type="http://schemas.openxmlformats.org/officeDocument/2006/relationships/tags" Target="../tags/tag141.xml"/><Relationship Id="rId1" Type="http://schemas.openxmlformats.org/officeDocument/2006/relationships/tags" Target="../tags/tag140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" Type="http://schemas.openxmlformats.org/officeDocument/2006/relationships/tags" Target="../tags/tag143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49.xml"/><Relationship Id="rId3" Type="http://schemas.openxmlformats.org/officeDocument/2006/relationships/image" Target="../media/image11.png"/><Relationship Id="rId2" Type="http://schemas.openxmlformats.org/officeDocument/2006/relationships/tags" Target="../tags/tag148.xml"/><Relationship Id="rId1" Type="http://schemas.openxmlformats.org/officeDocument/2006/relationships/tags" Target="../tags/tag14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151.xml"/><Relationship Id="rId1" Type="http://schemas.openxmlformats.org/officeDocument/2006/relationships/tags" Target="../tags/tag15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tags" Target="../tags/tag100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" Type="http://schemas.openxmlformats.org/officeDocument/2006/relationships/tags" Target="../tags/tag104.xml"/><Relationship Id="rId1" Type="http://schemas.openxmlformats.org/officeDocument/2006/relationships/tags" Target="../tags/tag103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tags" Target="../tags/tag10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tags" Target="../tags/tag111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tags" Target="../tags/tag114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21.xml"/><Relationship Id="rId4" Type="http://schemas.openxmlformats.org/officeDocument/2006/relationships/image" Target="../media/image7.png"/><Relationship Id="rId3" Type="http://schemas.openxmlformats.org/officeDocument/2006/relationships/tags" Target="../tags/tag120.xml"/><Relationship Id="rId2" Type="http://schemas.openxmlformats.org/officeDocument/2006/relationships/tags" Target="../tags/tag119.xml"/><Relationship Id="rId1" Type="http://schemas.openxmlformats.org/officeDocument/2006/relationships/tags" Target="../tags/tag1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10" name="直接连接符 9"/>
          <p:cNvCxnSpPr/>
          <p:nvPr>
            <p:custDataLst>
              <p:tags r:id="rId1"/>
            </p:custDataLst>
          </p:nvPr>
        </p:nvCxnSpPr>
        <p:spPr>
          <a:xfrm flipH="1">
            <a:off x="6299269" y="4757465"/>
            <a:ext cx="4825366" cy="0"/>
          </a:xfrm>
          <a:prstGeom prst="line">
            <a:avLst/>
          </a:prstGeom>
          <a:ln>
            <a:solidFill>
              <a:schemeClr val="dk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/>
          <p:nvPr>
            <p:ph type="ctrTitle" idx="2"/>
            <p:custDataLst>
              <p:tags r:id="rId2"/>
            </p:custDataLst>
          </p:nvPr>
        </p:nvSpPr>
        <p:spPr/>
        <p:txBody>
          <a:bodyPr>
            <a:normAutofit fontScale="90000" lnSpcReduction="10000"/>
          </a:bodyPr>
          <a:p>
            <a:r>
              <a:rPr lang="zh-CN" altLang="en-US">
                <a:solidFill>
                  <a:schemeClr val="dk1">
                    <a:lumMod val="85000"/>
                    <a:lumOff val="15000"/>
                  </a:schemeClr>
                </a:solidFill>
                <a:cs typeface="汉仪旗黑-85S" panose="00020600040101010101" pitchFamily="18" charset="-122"/>
              </a:rPr>
              <a:t>大型室内交互模拟环境介绍</a:t>
            </a:r>
            <a:endParaRPr lang="zh-CN" altLang="en-US">
              <a:solidFill>
                <a:schemeClr val="dk1">
                  <a:lumMod val="85000"/>
                  <a:lumOff val="15000"/>
                </a:schemeClr>
              </a:solidFill>
              <a:cs typeface="汉仪旗黑-85S" panose="00020600040101010101" pitchFamily="18" charset="-122"/>
            </a:endParaRPr>
          </a:p>
        </p:txBody>
      </p:sp>
      <p:sp>
        <p:nvSpPr>
          <p:cNvPr id="5" name="副标题 4"/>
          <p:cNvSpPr/>
          <p:nvPr>
            <p:ph type="subTitle" idx="3"/>
            <p:custDataLst>
              <p:tags r:id="rId3"/>
            </p:custDataLst>
          </p:nvPr>
        </p:nvSpPr>
        <p:spPr/>
        <p:txBody>
          <a:bodyPr/>
          <a:p>
            <a:r>
              <a:rPr lang="zh-CN" altLang="en-US">
                <a:solidFill>
                  <a:schemeClr val="dk1">
                    <a:lumMod val="65000"/>
                    <a:lumOff val="35000"/>
                  </a:schemeClr>
                </a:solidFill>
              </a:rPr>
              <a:t>报告人               毋从周</a:t>
            </a:r>
            <a:endParaRPr lang="zh-CN" altLang="en-US">
              <a:solidFill>
                <a:schemeClr val="dk1">
                  <a:lumMod val="65000"/>
                  <a:lumOff val="35000"/>
                </a:schemeClr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065599" y="1677600"/>
            <a:ext cx="10060249" cy="39600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多样的虚拟传感器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包括：基于物理渲染的高质量RGB图像、深度图像、1束和16束虚拟LiDAR信号、基于语义分割或实例分割或材质分割的图像、光流和场景流图以及表面法线图等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785" y="1478280"/>
            <a:ext cx="7531735" cy="446532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065599" y="1677600"/>
            <a:ext cx="10060249" cy="39600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随机化功能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每个物体有一个指定的3D范围边框（代表物体位置）和语义标签（表示物体的分类），场景可以根据语义标签在</a:t>
            </a:r>
            <a:r>
              <a:rPr lang="en-US" altLang="zh-CN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3D</a:t>
            </a: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边框中填充不同的内容。而且材质也可以随机变化，就产生了近乎无穷种组合。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pic>
        <p:nvPicPr>
          <p:cNvPr id="5" name="图片 4" descr="3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685925"/>
            <a:ext cx="6248400" cy="348615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065599" y="1677600"/>
            <a:ext cx="10060249" cy="39600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人机交互系统，可为机器人提供人工示范，用于模仿学习。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pic>
        <p:nvPicPr>
          <p:cNvPr id="3" name="图片 2" descr="3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700" y="575310"/>
            <a:ext cx="5920105" cy="544322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065599" y="1677600"/>
            <a:ext cx="10060249" cy="39600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iGibson 场景的充分可交互性可以帮助预训练机器人视觉，从而加速机器人学习并完成复杂的交互任务。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240" y="1583055"/>
            <a:ext cx="11654155" cy="369125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/>
          <p:nvPr>
            <p:ph type="title"/>
            <p:custDataLst>
              <p:tags r:id="rId1"/>
            </p:custDataLst>
          </p:nvPr>
        </p:nvSpPr>
        <p:spPr/>
        <p:txBody>
          <a:bodyPr/>
          <a:p>
            <a:r>
              <a:rPr lang="zh-CN" altLang="en-US">
                <a:solidFill>
                  <a:schemeClr val="dk1">
                    <a:lumMod val="85000"/>
                    <a:lumOff val="15000"/>
                  </a:schemeClr>
                </a:solidFill>
              </a:rPr>
              <a:t>谢谢聆听</a:t>
            </a:r>
            <a:endParaRPr lang="zh-CN" altLang="en-US">
              <a:solidFill>
                <a:schemeClr val="dk1">
                  <a:lumMod val="85000"/>
                  <a:lumOff val="15000"/>
                </a:schemeClr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2"/>
            <p:custDataLst>
              <p:tags r:id="rId1"/>
            </p:custDataLst>
          </p:nvPr>
        </p:nvSpPr>
        <p:spPr/>
        <p:txBody>
          <a:bodyPr/>
          <a:p>
            <a:r>
              <a:rPr lang="zh-CN" altLang="en-US">
                <a:solidFill>
                  <a:schemeClr val="dk1">
                    <a:lumMod val="85000"/>
                    <a:lumOff val="15000"/>
                  </a:schemeClr>
                </a:solidFill>
              </a:rPr>
              <a:t>研究背景</a:t>
            </a:r>
            <a:endParaRPr lang="zh-CN" altLang="en-US">
              <a:solidFill>
                <a:schemeClr val="dk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4521236" y="926631"/>
            <a:ext cx="4850765" cy="2378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 anchorCtr="0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zh-CN" sz="8800" b="1" spc="2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01</a:t>
            </a:r>
            <a:endParaRPr lang="en-US" altLang="zh-CN" sz="8800" b="1" spc="200" dirty="0">
              <a:solidFill>
                <a:schemeClr val="dk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065599" y="1677600"/>
            <a:ext cx="10060249" cy="39600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随着深度学习、强化学习技术的发展，人工智能对人工智能体（interactive agents）训练的需求越来越明显，以无人驾驶为例，在现实环境中进行训练与评测消耗大量资金与人力，安全性也难得到保证，而通过计算机模拟的方式，极大的降低了成本，也消除了安全隐患，还可以通过一些技术加快训练速度，可谓一举三得。近几年，仿真模拟环境技术就在这样的环境下受到了越来越多的关注，在各个领域的人工智能研究的模拟环境也应运而出。本文将介绍在室内模拟环境研究领域的一项前沿项目iGibson模拟环境。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2"/>
            <p:custDataLst>
              <p:tags r:id="rId1"/>
            </p:custDataLst>
          </p:nvPr>
        </p:nvSpPr>
        <p:spPr/>
        <p:txBody>
          <a:bodyPr/>
          <a:p>
            <a:r>
              <a:rPr lang="zh-CN" altLang="en-US">
                <a:solidFill>
                  <a:schemeClr val="dk1">
                    <a:lumMod val="85000"/>
                    <a:lumOff val="15000"/>
                  </a:schemeClr>
                </a:solidFill>
              </a:rPr>
              <a:t>研究现状</a:t>
            </a:r>
            <a:endParaRPr lang="zh-CN" altLang="en-US">
              <a:solidFill>
                <a:schemeClr val="dk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4521236" y="926631"/>
            <a:ext cx="4850765" cy="2378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 anchorCtr="0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zh-CN" sz="8800" b="1" spc="2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02</a:t>
            </a:r>
            <a:endParaRPr lang="en-US" altLang="zh-CN" sz="8800" b="1" spc="200" dirty="0">
              <a:solidFill>
                <a:schemeClr val="dk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065599" y="1677600"/>
            <a:ext cx="10060249" cy="39600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物理引擎（physics simulator）是通过计算机计算，对不同物理行为对物理环境产生的物理影响的模拟。（例如，当一个物体被施加力后会发生怎样的运动，或者当液体被倒出时对于一束水流粒子的模拟）。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而模拟环境（simulation environment）是一个整体框架，包含多个元件：物理引擎、渲染引擎、模型（包括场景、物体、机器人）等。我们可以用模拟环境模拟一个给定的任务，并用它来研究其解决方案。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065599" y="1677600"/>
            <a:ext cx="10060249" cy="39600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iGibson的前驱Gibson，它包含1400多个三维重建的与真实世界相仿的室内模拟环境，虽然它集成了PyBullet作为物理引擎，但每个场景完全是一个整体的刚体，这使得智能体只能在其中导航而不能与环境进行交互。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而最近的一些工作在原先的整体三维重建模型中切割掉一部分，换之以可交互的三维模型，这就使模拟环境有了一定的可互动性。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AI2Thor等在互动性上更进一步，它的主要交互模式是靠提前设定好的动作，可交互物体被绑定有可交互的动作，当人工智能体足够靠近某可交互物体且该物体处于正确的状态时，人工智能体就可以选择一个预设的动作，然后可交互物体就转移到另一个状态。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2"/>
            <p:custDataLst>
              <p:tags r:id="rId1"/>
            </p:custDataLst>
          </p:nvPr>
        </p:nvSpPr>
        <p:spPr/>
        <p:txBody>
          <a:bodyPr/>
          <a:p>
            <a:r>
              <a:rPr lang="zh-CN" altLang="en-US">
                <a:solidFill>
                  <a:schemeClr val="dk1">
                    <a:lumMod val="85000"/>
                    <a:lumOff val="15000"/>
                  </a:schemeClr>
                </a:solidFill>
              </a:rPr>
              <a:t>IGIBSON模拟环境特性</a:t>
            </a:r>
            <a:endParaRPr lang="zh-CN" altLang="en-US">
              <a:solidFill>
                <a:schemeClr val="dk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4521236" y="926631"/>
            <a:ext cx="4850765" cy="2378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b" anchorCtr="0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altLang="zh-CN" sz="8800" b="1" spc="20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ea"/>
                <a:sym typeface="+mn-lt"/>
              </a:rPr>
              <a:t>03</a:t>
            </a:r>
            <a:endParaRPr lang="en-US" altLang="zh-CN" sz="8800" b="1" spc="200" dirty="0">
              <a:solidFill>
                <a:schemeClr val="dk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cs typeface="+mn-ea"/>
              <a:sym typeface="+mn-lt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1065599" y="1677600"/>
            <a:ext cx="10060249" cy="396000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完全可交互的场景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r>
              <a:rPr lang="zh-CN" altLang="en-US" sz="2000" spc="100" dirty="0">
                <a:solidFill>
                  <a:schemeClr val="dk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iGibson 有15 个充分可交互、视觉上逼真、依据真实房屋构建的场景。其中所有物体可真实交互，包含了材料与动力学信息；</a:t>
            </a: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457200" lvl="0" indent="-457200" algn="just">
              <a:lnSpc>
                <a:spcPct val="130000"/>
              </a:lnSpc>
              <a:spcAft>
                <a:spcPts val="800"/>
              </a:spcAft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u"/>
            </a:pPr>
            <a:endParaRPr lang="zh-CN" altLang="en-US" sz="2000" spc="100" dirty="0">
              <a:solidFill>
                <a:schemeClr val="dk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608399" y="1371600"/>
            <a:ext cx="10974649" cy="45720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127000" dist="38100" dir="5400000" algn="t" rotWithShape="0">
              <a:schemeClr val="dk1">
                <a:lumMod val="95000"/>
                <a:lumOff val="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1" lang="zh-CN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362075" y="956310"/>
            <a:ext cx="8444230" cy="49447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04523_1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6"/>
  <p:tag name="KSO_WM_UNIT_DEC_AREA_ID" val="94de20bfe5d14725b385b1ced4295fbe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4d1ffabc88cd403b92fba8183ca6db97"/>
</p:tagLst>
</file>

<file path=ppt/tags/tag1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65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523_1*b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单击此处输入你的正文，文字是您思想的提炼，为了最终演示发布的良好效果。"/>
  <p:tag name="KSO_WM_UNIT_DEFAULT_FONT" val="14;16;2"/>
  <p:tag name="KSO_WM_UNIT_BLOCK" val="0"/>
  <p:tag name="KSO_WM_UNIT_DEC_AREA_ID" val="3fbef484cd88401e94c7940c2237467c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b79185532ee140f78b72fef839bfdb41"/>
  <p:tag name="KSO_WM_UNIT_TEXT_FILL_FORE_SCHEMECOLOR_INDEX_BRIGHTNESS" val="0.35"/>
  <p:tag name="KSO_WM_UNIT_TEXT_FILL_FORE_SCHEMECOLOR_INDEX" val="13"/>
  <p:tag name="KSO_WM_UNIT_TEXT_FILL_TYPE" val="1"/>
  <p:tag name="KSO_WM_TEMPLATE_ASSEMBLE_XID" val="5f9bbf871fb265b86ffa578f"/>
  <p:tag name="KSO_WM_TEMPLATE_ASSEMBLE_GROUPID" val="5f9b7e78623d22db5a11f655"/>
</p:tagLst>
</file>

<file path=ppt/tags/tag1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23_7*a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b7c8e84ed09b491aab5182c82d3c717e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b79185532ee140f78b72fef839bfdb41"/>
  <p:tag name="KSO_WM_UNIT_TEXT_FILL_FORE_SCHEMECOLOR_INDEX_BRIGHTNESS" val="0.15"/>
  <p:tag name="KSO_WM_UNIT_TEXT_FILL_FORE_SCHEMECOLOR_INDEX" val="13"/>
  <p:tag name="KSO_WM_UNIT_TEXT_FILL_TYPE" val="1"/>
</p:tagLst>
</file>

<file path=ppt/tags/tag101.xml><?xml version="1.0" encoding="utf-8"?>
<p:tagLst xmlns:p="http://schemas.openxmlformats.org/presentationml/2006/main">
  <p:tag name="KSO_WM_UNIT_NOCLEAR" val="0"/>
  <p:tag name="KSO_WM_UNIT_VALUE" val="4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4523_7*e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01"/>
  <p:tag name="KSO_WM_UNIT_DEFAULT_FONT" val="72;96;4"/>
  <p:tag name="KSO_WM_UNIT_BLOCK" val="0"/>
  <p:tag name="KSO_WM_UNIT_SM_LIMIT_TYPE" val="0"/>
  <p:tag name="KSO_WM_UNIT_DEC_AREA_ID" val="2e3c71cd59804d80b39adb2d5d321a5e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b79185532ee140f78b72fef839bfdb41"/>
  <p:tag name="KSO_WM_UNIT_TEXT_FILL_FORE_SCHEMECOLOR_INDEX_BRIGHTNESS" val="0.15"/>
  <p:tag name="KSO_WM_UNIT_TEXT_FILL_FORE_SCHEMECOLOR_INDEX" val="13"/>
  <p:tag name="KSO_WM_UNIT_TEXT_FILL_TYPE" val="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4523"/>
  <p:tag name="KSO_WM_CHIP_INFOS" val="{&quot;layout_type&quot;:&quot;forright2&quot;,&quot;slide_type&quot;:[&quot;sectionTitle&quot;],&quot;aspect_ratio&quot;:&quot;16:9&quot;}"/>
  <p:tag name="KSO_WM_CHIP_XID" val="5ebe041a0ac41c4a0a525598"/>
  <p:tag name="KSO_WM_CHIP_FILLPROP" val="[[{&quot;fill_id&quot;:&quot;c8df1a3465854d8b966b02b3af772576&quot;,&quot;fill_align&quot;:&quot;cm&quot;,&quot;text_align&quot;:&quot;lm&quot;,&quot;text_direction&quot;:&quot;horizontal&quot;,&quot;chip_types&quot;:[&quot;text&quot;,&quot;header&quot;]}]]"/>
  <p:tag name="KSO_WM_SLIDE_ID" val="custom20204523_7"/>
  <p:tag name="KSO_WM_TEMPLATE_SUBCATEGORY" val="21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SLIDE_SIZE" val="540*400"/>
  <p:tag name="KSO_WM_SLIDE_POSITION" val="380*69"/>
  <p:tag name="KSO_WM_TAG_VERSION" val="1.0"/>
  <p:tag name="KSO_WM_SLIDE_LAYOUT" val="a_b_e"/>
  <p:tag name="KSO_WM_SLIDE_LAYOUT_CNT" val="1_1_1"/>
  <p:tag name="KSO_WM_CHIP_GROUPID" val="5ebf6661ddc3daf3fef3f760"/>
  <p:tag name="KSO_WM_SLIDE_LAYOUT_INFO" val="{&quot;id&quot;:&quot;2020-10-30T15:23:58&quot;,&quot;maxSize&quot;:{&quot;size1&quot;:65.901603642216443},&quot;minSize&quot;:{&quot;size1&quot;:57.501603642216438},&quot;normalSize&quot;:{&quot;size1&quot;:61.70160364221644},&quot;subLayout&quot;:[{&quot;id&quot;:&quot;2020-10-30T15:23:58&quot;,&quot;maxSize&quot;:{&quot;size1&quot;:89.778853437914862},&quot;minSize&quot;:{&quot;size1&quot;:77.678853437914853},&quot;normalSize&quot;:{&quot;size1&quot;:84.078853437914859},&quot;subLayout&quot;:[{&quot;id&quot;:&quot;2020-10-30T15:23:58&quot;,&quot;margin&quot;:{&quot;bottom&quot;:1.3915197849273682,&quot;left&quot;:12.558988571166992,&quot;right&quot;:2.2576775550842285,&quot;top&quot;:2.573974609375},&quot;type&quot;:0},{&quot;id&quot;:&quot;2020-10-30T15:23:58&quot;,&quot;margin&quot;:{&quot;bottom&quot;:0.09673541784286499,&quot;left&quot;:12.558988571166992,&quot;right&quot;:2.2576775550842285,&quot;top&quot;:0.15541090071201324},&quot;type&quot;:0}],&quot;type&quot;:0},{&quot;id&quot;:&quot;2020-10-30T15:23:58&quot;,&quot;margin&quot;:{&quot;bottom&quot;:2.5739796161651611,&quot;left&quot;:12.558988571166992,&quot;right&quot;:2.2576775550842285,&quot;top&quot;:0.083181090652942657},&quot;type&quot;:0}],&quot;type&quot;:0}"/>
  <p:tag name="KSO_WM_SLIDE_BK_DARK_LIGHT" val="2"/>
  <p:tag name="KSO_WM_SLIDE_BACKGROUND_TYPE" val="general"/>
  <p:tag name="KSO_WM_SLIDE_SUPPORT_FEATURE_TYPE" val="0"/>
  <p:tag name="KSO_WM_TEMPLATE_ASSEMBLE_XID" val="5f9bbf871fb265b86ffa578f"/>
  <p:tag name="KSO_WM_TEMPLATE_ASSEMBLE_GROUPID" val="5f9b7e78623d22db5a11f655"/>
  <p:tag name="KSO_WM_SPECIAL_SOURCE" val="bdnull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05.xml><?xml version="1.0" encoding="utf-8"?>
<p:tagLst xmlns:p="http://schemas.openxmlformats.org/presentationml/2006/main">
  <p:tag name="KSO_WM_UNIT_ISCONTENTSTITLE" val="0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&#13;正如我们都希望改变世界，希望给人带去光明，但更多时候只需播下一颗种子，自然有微光照拂，雨露滋养。恰如其分的表达观点，往往可以事半功倍。&#13;单击此处输入你的正文，文字是您思想的提炼……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23_8*f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VALUE" val="390"/>
  <p:tag name="KSO_WM_UNIT_DEFAULT_FONT" val="16;24;2"/>
  <p:tag name="KSO_WM_UNIT_BLOCK" val="0"/>
  <p:tag name="KSO_WM_UNIT_TEXT_FILL_FORE_SCHEMECOLOR_INDEX_BRIGHTNESS" val="0.25"/>
  <p:tag name="KSO_WM_UNIT_TEXT_FILL_FORE_SCHEMECOLOR_INDEX" val="13"/>
  <p:tag name="KSO_WM_UNIT_TEXT_FILL_TYPE" val="1"/>
</p:tagLst>
</file>

<file path=ppt/tags/tag106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09.xml><?xml version="1.0" encoding="utf-8"?>
<p:tagLst xmlns:p="http://schemas.openxmlformats.org/presentationml/2006/main">
  <p:tag name="KSO_WM_UNIT_ISCONTENTSTITLE" val="0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&#13;正如我们都希望改变世界，希望给人带去光明，但更多时候只需播下一颗种子，自然有微光照拂，雨露滋养。恰如其分的表达观点，往往可以事半功倍。&#13;单击此处输入你的正文，文字是您思想的提炼……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23_8*f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VALUE" val="390"/>
  <p:tag name="KSO_WM_UNIT_DEFAULT_FONT" val="16;24;2"/>
  <p:tag name="KSO_WM_UNIT_BLOCK" val="0"/>
  <p:tag name="KSO_WM_UNIT_TEXT_FILL_FORE_SCHEMECOLOR_INDEX_BRIGHTNESS" val="0.25"/>
  <p:tag name="KSO_WM_UNIT_TEXT_FILL_FORE_SCHEMECOLOR_INDEX" val="13"/>
  <p:tag name="KSO_WM_UNIT_TEXT_FILL_TYPE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7b4d75f96b984ffeb7c22cd7ebf475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f709e9f9d7c421b96253a29aefd0ad5"/>
</p:tagLst>
</file>

<file path=ppt/tags/tag110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23_7*a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b7c8e84ed09b491aab5182c82d3c717e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b79185532ee140f78b72fef839bfdb41"/>
  <p:tag name="KSO_WM_UNIT_TEXT_FILL_FORE_SCHEMECOLOR_INDEX_BRIGHTNESS" val="0.15"/>
  <p:tag name="KSO_WM_UNIT_TEXT_FILL_FORE_SCHEMECOLOR_INDEX" val="13"/>
  <p:tag name="KSO_WM_UNIT_TEXT_FILL_TYPE" val="1"/>
</p:tagLst>
</file>

<file path=ppt/tags/tag112.xml><?xml version="1.0" encoding="utf-8"?>
<p:tagLst xmlns:p="http://schemas.openxmlformats.org/presentationml/2006/main">
  <p:tag name="KSO_WM_UNIT_NOCLEAR" val="0"/>
  <p:tag name="KSO_WM_UNIT_VALUE" val="4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4523_7*e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01"/>
  <p:tag name="KSO_WM_UNIT_DEFAULT_FONT" val="72;96;4"/>
  <p:tag name="KSO_WM_UNIT_BLOCK" val="0"/>
  <p:tag name="KSO_WM_UNIT_SM_LIMIT_TYPE" val="0"/>
  <p:tag name="KSO_WM_UNIT_DEC_AREA_ID" val="2e3c71cd59804d80b39adb2d5d321a5e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b79185532ee140f78b72fef839bfdb41"/>
  <p:tag name="KSO_WM_UNIT_TEXT_FILL_FORE_SCHEMECOLOR_INDEX_BRIGHTNESS" val="0.15"/>
  <p:tag name="KSO_WM_UNIT_TEXT_FILL_FORE_SCHEMECOLOR_INDEX" val="13"/>
  <p:tag name="KSO_WM_UNIT_TEXT_FILL_TYPE" val="1"/>
</p:tagLst>
</file>

<file path=ppt/tags/tag113.xml><?xml version="1.0" encoding="utf-8"?>
<p:tagLst xmlns:p="http://schemas.openxmlformats.org/presentationml/2006/main">
  <p:tag name="KSO_WM_BEAUTIFY_FLAG" val="#wm#"/>
  <p:tag name="KSO_WM_TEMPLATE_CATEGORY" val="custom"/>
  <p:tag name="KSO_WM_TEMPLATE_INDEX" val="20204523"/>
  <p:tag name="KSO_WM_CHIP_INFOS" val="{&quot;layout_type&quot;:&quot;forright2&quot;,&quot;slide_type&quot;:[&quot;sectionTitle&quot;],&quot;aspect_ratio&quot;:&quot;16:9&quot;}"/>
  <p:tag name="KSO_WM_CHIP_XID" val="5ebe041a0ac41c4a0a525598"/>
  <p:tag name="KSO_WM_CHIP_FILLPROP" val="[[{&quot;fill_id&quot;:&quot;c8df1a3465854d8b966b02b3af772576&quot;,&quot;fill_align&quot;:&quot;cm&quot;,&quot;text_align&quot;:&quot;lm&quot;,&quot;text_direction&quot;:&quot;horizontal&quot;,&quot;chip_types&quot;:[&quot;text&quot;,&quot;header&quot;]}]]"/>
  <p:tag name="KSO_WM_SLIDE_ID" val="custom20204523_7"/>
  <p:tag name="KSO_WM_TEMPLATE_SUBCATEGORY" val="21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SLIDE_SIZE" val="540*400"/>
  <p:tag name="KSO_WM_SLIDE_POSITION" val="380*69"/>
  <p:tag name="KSO_WM_TAG_VERSION" val="1.0"/>
  <p:tag name="KSO_WM_SLIDE_LAYOUT" val="a_b_e"/>
  <p:tag name="KSO_WM_SLIDE_LAYOUT_CNT" val="1_1_1"/>
  <p:tag name="KSO_WM_CHIP_GROUPID" val="5ebf6661ddc3daf3fef3f760"/>
  <p:tag name="KSO_WM_SLIDE_LAYOUT_INFO" val="{&quot;id&quot;:&quot;2020-10-30T15:23:58&quot;,&quot;maxSize&quot;:{&quot;size1&quot;:65.901603642216443},&quot;minSize&quot;:{&quot;size1&quot;:57.501603642216438},&quot;normalSize&quot;:{&quot;size1&quot;:61.70160364221644},&quot;subLayout&quot;:[{&quot;id&quot;:&quot;2020-10-30T15:23:58&quot;,&quot;maxSize&quot;:{&quot;size1&quot;:89.778853437914862},&quot;minSize&quot;:{&quot;size1&quot;:77.678853437914853},&quot;normalSize&quot;:{&quot;size1&quot;:84.078853437914859},&quot;subLayout&quot;:[{&quot;id&quot;:&quot;2020-10-30T15:23:58&quot;,&quot;margin&quot;:{&quot;bottom&quot;:1.3915197849273682,&quot;left&quot;:12.558988571166992,&quot;right&quot;:2.2576775550842285,&quot;top&quot;:2.573974609375},&quot;type&quot;:0},{&quot;id&quot;:&quot;2020-10-30T15:23:58&quot;,&quot;margin&quot;:{&quot;bottom&quot;:0.09673541784286499,&quot;left&quot;:12.558988571166992,&quot;right&quot;:2.2576775550842285,&quot;top&quot;:0.15541090071201324},&quot;type&quot;:0}],&quot;type&quot;:0},{&quot;id&quot;:&quot;2020-10-30T15:23:58&quot;,&quot;margin&quot;:{&quot;bottom&quot;:2.5739796161651611,&quot;left&quot;:12.558988571166992,&quot;right&quot;:2.2576775550842285,&quot;top&quot;:0.083181090652942657},&quot;type&quot;:0}],&quot;type&quot;:0}"/>
  <p:tag name="KSO_WM_SLIDE_BK_DARK_LIGHT" val="2"/>
  <p:tag name="KSO_WM_SLIDE_BACKGROUND_TYPE" val="general"/>
  <p:tag name="KSO_WM_SLIDE_SUPPORT_FEATURE_TYPE" val="0"/>
  <p:tag name="KSO_WM_TEMPLATE_ASSEMBLE_XID" val="5f9bbf871fb265b86ffa578f"/>
  <p:tag name="KSO_WM_TEMPLATE_ASSEMBLE_GROUPID" val="5f9b7e78623d22db5a11f655"/>
  <p:tag name="KSO_WM_SPECIAL_SOURCE" val="bdnull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16.xml><?xml version="1.0" encoding="utf-8"?>
<p:tagLst xmlns:p="http://schemas.openxmlformats.org/presentationml/2006/main">
  <p:tag name="KSO_WM_UNIT_ISCONTENTSTITLE" val="0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&#13;正如我们都希望改变世界，希望给人带去光明，但更多时候只需播下一颗种子，自然有微光照拂，雨露滋养。恰如其分的表达观点，往往可以事半功倍。&#13;单击此处输入你的正文，文字是您思想的提炼……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23_8*f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VALUE" val="390"/>
  <p:tag name="KSO_WM_UNIT_DEFAULT_FONT" val="16;24;2"/>
  <p:tag name="KSO_WM_UNIT_BLOCK" val="0"/>
  <p:tag name="KSO_WM_UNIT_TEXT_FILL_FORE_SCHEMECOLOR_INDEX_BRIGHTNESS" val="0.25"/>
  <p:tag name="KSO_WM_UNIT_TEXT_FILL_FORE_SCHEMECOLOR_INDEX" val="13"/>
  <p:tag name="KSO_WM_UNIT_TEXT_FILL_TYPE" val="1"/>
</p:tagLst>
</file>

<file path=ppt/tags/tag117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8781d4aa6e74497ba0c5fe377842f3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618c0697334e0bb19cf619dadc5d77"/>
</p:tagLst>
</file>

<file path=ppt/tags/tag120.xml><?xml version="1.0" encoding="utf-8"?>
<p:tagLst xmlns:p="http://schemas.openxmlformats.org/presentationml/2006/main">
  <p:tag name="KSO_WM_UNIT_PLACING_PICTURE_USER_VIEWPORT" val="{&quot;height&quot;:9396,&quot;width&quot;:16044}"/>
</p:tagLst>
</file>

<file path=ppt/tags/tag121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24.xml><?xml version="1.0" encoding="utf-8"?>
<p:tagLst xmlns:p="http://schemas.openxmlformats.org/presentationml/2006/main">
  <p:tag name="KSO_WM_UNIT_ISCONTENTSTITLE" val="0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&#13;正如我们都希望改变世界，希望给人带去光明，但更多时候只需播下一颗种子，自然有微光照拂，雨露滋养。恰如其分的表达观点，往往可以事半功倍。&#13;单击此处输入你的正文，文字是您思想的提炼……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23_8*f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VALUE" val="390"/>
  <p:tag name="KSO_WM_UNIT_DEFAULT_FONT" val="16;24;2"/>
  <p:tag name="KSO_WM_UNIT_BLOCK" val="0"/>
  <p:tag name="KSO_WM_UNIT_TEXT_FILL_FORE_SCHEMECOLOR_INDEX_BRIGHTNESS" val="0.25"/>
  <p:tag name="KSO_WM_UNIT_TEXT_FILL_FORE_SCHEMECOLOR_INDEX" val="13"/>
  <p:tag name="KSO_WM_UNIT_TEXT_FILL_TYPE" val="1"/>
</p:tagLst>
</file>

<file path=ppt/tags/tag125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28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7b4d75f96b984ffeb7c22cd7ebf475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f709e9f9d7c421b96253a29aefd0ad5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31.xml><?xml version="1.0" encoding="utf-8"?>
<p:tagLst xmlns:p="http://schemas.openxmlformats.org/presentationml/2006/main">
  <p:tag name="KSO_WM_UNIT_ISCONTENTSTITLE" val="0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&#13;正如我们都希望改变世界，希望给人带去光明，但更多时候只需播下一颗种子，自然有微光照拂，雨露滋养。恰如其分的表达观点，往往可以事半功倍。&#13;单击此处输入你的正文，文字是您思想的提炼……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23_8*f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VALUE" val="390"/>
  <p:tag name="KSO_WM_UNIT_DEFAULT_FONT" val="16;24;2"/>
  <p:tag name="KSO_WM_UNIT_BLOCK" val="0"/>
  <p:tag name="KSO_WM_UNIT_TEXT_FILL_FORE_SCHEMECOLOR_INDEX_BRIGHTNESS" val="0.25"/>
  <p:tag name="KSO_WM_UNIT_TEXT_FILL_FORE_SCHEMECOLOR_INDEX" val="13"/>
  <p:tag name="KSO_WM_UNIT_TEXT_FILL_TYPE" val="1"/>
</p:tagLst>
</file>

<file path=ppt/tags/tag132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35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38.xml><?xml version="1.0" encoding="utf-8"?>
<p:tagLst xmlns:p="http://schemas.openxmlformats.org/presentationml/2006/main">
  <p:tag name="KSO_WM_UNIT_ISCONTENTSTITLE" val="0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&#13;正如我们都希望改变世界，希望给人带去光明，但更多时候只需播下一颗种子，自然有微光照拂，雨露滋养。恰如其分的表达观点，往往可以事半功倍。&#13;单击此处输入你的正文，文字是您思想的提炼……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23_8*f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VALUE" val="390"/>
  <p:tag name="KSO_WM_UNIT_DEFAULT_FONT" val="16;24;2"/>
  <p:tag name="KSO_WM_UNIT_BLOCK" val="0"/>
  <p:tag name="KSO_WM_UNIT_TEXT_FILL_FORE_SCHEMECOLOR_INDEX_BRIGHTNESS" val="0.25"/>
  <p:tag name="KSO_WM_UNIT_TEXT_FILL_FORE_SCHEMECOLOR_INDEX" val="13"/>
  <p:tag name="KSO_WM_UNIT_TEXT_FILL_TYPE" val="1"/>
</p:tagLst>
</file>

<file path=ppt/tags/tag139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8781d4aa6e74497ba0c5fe377842f3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618c0697334e0bb19cf619dadc5d77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42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45.xml><?xml version="1.0" encoding="utf-8"?>
<p:tagLst xmlns:p="http://schemas.openxmlformats.org/presentationml/2006/main">
  <p:tag name="KSO_WM_UNIT_ISCONTENTSTITLE" val="0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&#13;正如我们都希望改变世界，希望给人带去光明，但更多时候只需播下一颗种子，自然有微光照拂，雨露滋养。恰如其分的表达观点，往往可以事半功倍。&#13;单击此处输入你的正文，文字是您思想的提炼……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23_8*f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VALUE" val="390"/>
  <p:tag name="KSO_WM_UNIT_DEFAULT_FONT" val="16;24;2"/>
  <p:tag name="KSO_WM_UNIT_BLOCK" val="0"/>
  <p:tag name="KSO_WM_UNIT_TEXT_FILL_FORE_SCHEMECOLOR_INDEX_BRIGHTNESS" val="0.25"/>
  <p:tag name="KSO_WM_UNIT_TEXT_FILL_FORE_SCHEMECOLOR_INDEX" val="13"/>
  <p:tag name="KSO_WM_UNIT_TEXT_FILL_TYPE" val="1"/>
</p:tagLst>
</file>

<file path=ppt/tags/tag146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149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2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7"/>
  <p:tag name="KSO_WM_UNIT_DEC_AREA_ID" val="f313485ed80349efaa2be7a2d0a9ddd9"/>
  <p:tag name="KSO_WM_UNIT_DECORATE_INFO" val=""/>
  <p:tag name="KSO_WM_UNIT_SM_LIMIT_TYPE" val=""/>
  <p:tag name="KSO_WM_CHIP_FILLAREA_FILL_RULE" val="{&quot;fill_align&quot;:&quot;rm&quot;,&quot;fill_effect&quot;:[],&quot;fill_mode&quot;:&quot;adaptive&quot;,&quot;sacle_strategy&quot;:&quot;stretch&quot;}"/>
  <p:tag name="KSO_WM_ASSEMBLE_CHIP_INDEX" val="caebbf9d1d514c9bb04661cc93100301"/>
</p:tagLst>
</file>

<file path=ppt/tags/tag150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23_46*a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谢谢聆听"/>
  <p:tag name="KSO_WM_UNIT_DEFAULT_FONT" val="60;74;4"/>
  <p:tag name="KSO_WM_UNIT_BLOCK" val="0"/>
  <p:tag name="KSO_WM_UNIT_DEC_AREA_ID" val="44f5189410b94e9cb773db2e623544fe"/>
  <p:tag name="KSO_WM_CHIP_GROUPID" val="5ebe4d230ac41c4a0a525649"/>
  <p:tag name="KSO_WM_CHIP_XID" val="5ebe4d230ac41c4a0a52564a"/>
  <p:tag name="KSO_WM_CHIP_FILLAREA_FILL_RULE" val="{&quot;fill_align&quot;:&quot;cm&quot;,&quot;fill_mode&quot;:&quot;adaptive&quot;,&quot;sacle_strategy&quot;:&quot;smart&quot;}"/>
  <p:tag name="KSO_WM_ASSEMBLE_CHIP_INDEX" val="8fb0c074747248fa996e8c891520189d"/>
  <p:tag name="KSO_WM_UNIT_TEXT_FILL_FORE_SCHEMECOLOR_INDEX_BRIGHTNESS" val="0.15"/>
  <p:tag name="KSO_WM_UNIT_TEXT_FILL_FORE_SCHEMECOLOR_INDEX" val="13"/>
  <p:tag name="KSO_WM_UNIT_TEXT_FILL_TYPE" val="1"/>
</p:tagLst>
</file>

<file path=ppt/tags/tag151.xml><?xml version="1.0" encoding="utf-8"?>
<p:tagLst xmlns:p="http://schemas.openxmlformats.org/presentationml/2006/main">
  <p:tag name="KSO_WM_BEAUTIFY_FLAG" val="#wm#"/>
  <p:tag name="KSO_WM_TEMPLATE_CATEGORY" val="custom"/>
  <p:tag name="KSO_WM_TEMPLATE_INDEX" val="20204523"/>
  <p:tag name="KSO_WM_CHIP_INFOS" val="{&quot;layout_type&quot;:&quot;forright&quot;,&quot;slide_type&quot;:[&quot;endPage&quot;],&quot;aspect_ratio&quot;:&quot;16:9&quot;}"/>
  <p:tag name="KSO_WM_CHIP_XID" val="5ec34a930ac41c4a0a525d3a"/>
  <p:tag name="KSO_WM_CHIP_FILLPROP" val="[[{&quot;fill_id&quot;:&quot;014cd647425143238c2ec88d4832793b&quot;,&quot;fill_align&quot;:&quot;cm&quot;,&quot;text_align&quot;:&quot;lm&quot;,&quot;text_direction&quot;:&quot;horizontal&quot;,&quot;chip_types&quot;:[&quot;text&quot;,&quot;header&quot;]}]]"/>
  <p:tag name="KSO_WM_SLIDE_ID" val="custom20204523_46"/>
  <p:tag name="KSO_WM_TEMPLATE_SUBCATEGORY" val="21"/>
  <p:tag name="KSO_WM_TEMPLATE_MASTER_TYPE" val="1"/>
  <p:tag name="KSO_WM_TEMPLATE_COLOR_TYPE" val="1"/>
  <p:tag name="KSO_WM_SLIDE_TYPE" val="endPage"/>
  <p:tag name="KSO_WM_SLIDE_SUBTYPE" val="pureTxt"/>
  <p:tag name="KSO_WM_SLIDE_ITEM_CNT" val="0"/>
  <p:tag name="KSO_WM_SLIDE_INDEX" val="46"/>
  <p:tag name="KSO_WM_SLIDE_SIZE" val="380*460"/>
  <p:tag name="KSO_WM_SLIDE_POSITION" val="520*39"/>
  <p:tag name="KSO_WM_TAG_VERSION" val="1.0"/>
  <p:tag name="KSO_WM_SLIDE_LAYOUT" val="a_b"/>
  <p:tag name="KSO_WM_SLIDE_LAYOUT_CNT" val="1_1"/>
  <p:tag name="KSO_WM_CHIP_GROUPID" val="5ebf6661ddc3daf3fef3f760"/>
  <p:tag name="KSO_WM_SLIDE_LAYOUT_INFO" val="{&quot;id&quot;:&quot;2020-10-30T15:24:19&quot;,&quot;maxSize&quot;:{&quot;size1&quot;:56.526228954173902},&quot;minSize&quot;:{&quot;size1&quot;:38.326228954173899},&quot;normalSize&quot;:{&quot;size1&quot;:46.326228954173899},&quot;subLayout&quot;:[{&quot;id&quot;:&quot;2020-10-30T15:24:19&quot;,&quot;margin&quot;:{&quot;bottom&quot;:0.20371492207050323,&quot;left&quot;:18.34459114074707,&quot;right&quot;:2.1164145469665527,&quot;top&quot;:6.8425602912902832},&quot;type&quot;:0},{&quot;id&quot;:&quot;2020-10-30T15:24:19&quot;,&quot;margin&quot;:{&quot;bottom&quot;:6.8425822257995605,&quot;left&quot;:18.34459114074707,&quot;right&quot;:2.1164145469665527,&quot;top&quot;:0.21961832046508789},&quot;type&quot;:0}],&quot;type&quot;:0}"/>
  <p:tag name="KSO_WM_SLIDE_BK_DARK_LIGHT" val="2"/>
  <p:tag name="KSO_WM_SLIDE_BACKGROUND_TYPE" val="general"/>
  <p:tag name="KSO_WM_SLIDE_SUPPORT_FEATURE_TYPE" val="0"/>
  <p:tag name="KSO_WM_TEMPLATE_ASSEMBLE_XID" val="5f9bbf871fb265b86ffa57aa"/>
  <p:tag name="KSO_WM_TEMPLATE_ASSEMBLE_GROUPID" val="5f9b7e78623d22db5a11f655"/>
  <p:tag name="KSO_WM_SPECIAL_SOURCE" val="bdnull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dba9aab52a054bcc9dfeb625f0d8f2b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13d5a0a967444ca7a483d536da014beb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7b4d75f96b984ffeb7c22cd7ebf475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f709e9f9d7c421b96253a29aefd0ad5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8781d4aa6e74497ba0c5fe377842f3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618c0697334e0bb19cf619dadc5d77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7b4d75f96b984ffeb7c22cd7ebf475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f709e9f9d7c421b96253a29aefd0ad5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523_1*a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4"/>
  <p:tag name="KSO_WM_UNIT_TYPE" val="a"/>
  <p:tag name="KSO_WM_UNIT_INDEX" val="1"/>
  <p:tag name="KSO_WM_UNIT_ISNUMDGMTITLE" val="0"/>
  <p:tag name="KSO_WM_UNIT_PRESET_TEXT" val="追逐梦想 勇往直前"/>
  <p:tag name="KSO_WM_UNIT_BLOCK" val="0"/>
  <p:tag name="KSO_WM_UNIT_DEC_AREA_ID" val="2f03c977dbad488a8c41413c57bea1f3"/>
  <p:tag name="KSO_WM_UNIT_DEFAULT_FONT" val="24;60;4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5b1f34b90e0e42bab7c04058f9c75f64"/>
  <p:tag name="KSO_WM_UNIT_TEXT_FILL_FORE_SCHEMECOLOR_INDEX_BRIGHTNESS" val="0.15"/>
  <p:tag name="KSO_WM_UNIT_TEXT_FILL_FORE_SCHEMECOLOR_INDEX" val="13"/>
  <p:tag name="KSO_WM_UNIT_TEXT_FILL_TYPE" val="1"/>
  <p:tag name="KSO_WM_TEMPLATE_ASSEMBLE_XID" val="5f9bbf871fb265b86ffa5794"/>
  <p:tag name="KSO_WM_TEMPLATE_ASSEMBLE_GROUPID" val="5f9b7e78623d22db5a11f655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8781d4aa6e74497ba0c5fe377842f3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618c0697334e0bb19cf619dadc5d77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7b4d75f96b984ffeb7c22cd7ebf475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f709e9f9d7c421b96253a29aefd0ad5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8781d4aa6e74497ba0c5fe377842f3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618c0697334e0bb19cf619dadc5d77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u"/>
  <p:tag name="KSO_WM_UNIT_TYPE" val="i"/>
  <p:tag name="KSO_WM_UNIT_INDEX" val="1"/>
  <p:tag name="KSO_WM_UNIT_ID" val="chip20204523_1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6"/>
  <p:tag name="KSO_WM_UNIT_DEC_AREA_ID" val="94de20bfe5d14725b385b1ced4295fbe"/>
  <p:tag name="KSO_WM_UNIT_DECORATE_INFO" val=""/>
  <p:tag name="KSO_WM_UNIT_SM_LIMIT_TYPE" val="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4d1ffabc88cd403b92fba8183ca6db97"/>
</p:tagLst>
</file>

<file path=ppt/tags/tag2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523_1*b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单击此处添加副标题内容"/>
  <p:tag name="KSO_WM_UNIT_DEFAULT_FONT" val="18;24;2"/>
  <p:tag name="KSO_WM_UNIT_BLOCK" val="0"/>
  <p:tag name="KSO_WM_UNIT_DEC_AREA_ID" val="01e098971b9340e885ced18a1fe3d0d9"/>
  <p:tag name="KSO_WM_CHIP_GROUPID" val="5ebe4d230ac41c4a0a525649"/>
  <p:tag name="KSO_WM_CHIP_XID" val="5ebe4d230ac41c4a0a52564a"/>
  <p:tag name="KSO_WM_CHIP_FILLAREA_FILL_RULE" val="{&quot;fill_align&quot;:&quot;cm&quot;,&quot;fill_mode&quot;:&quot;adaptive&quot;,&quot;sacle_strategy&quot;:&quot;smart&quot;}"/>
  <p:tag name="KSO_WM_ASSEMBLE_CHIP_INDEX" val="8fb0c074747248fa996e8c891520189d"/>
  <p:tag name="KSO_WM_UNIT_TEXT_FILL_FORE_SCHEMECOLOR_INDEX_BRIGHTNESS" val="0.35"/>
  <p:tag name="KSO_WM_UNIT_TEXT_FILL_FORE_SCHEMECOLOR_INDEX" val="13"/>
  <p:tag name="KSO_WM_UNIT_TEXT_FILL_TYPE" val="1"/>
  <p:tag name="KSO_WM_TEMPLATE_ASSEMBLE_XID" val="5f9bbf871fb265b86ffa57aa"/>
  <p:tag name="KSO_WM_TEMPLATE_ASSEMBLE_GROUPID" val="5f9b7e78623d22db5a11f655"/>
</p:tagLst>
</file>

<file path=ppt/tags/tag25.xml><?xml version="1.0" encoding="utf-8"?>
<p:tagLst xmlns:p="http://schemas.openxmlformats.org/presentationml/2006/main">
  <p:tag name="KSO_WM_UNIT_ISCONTENTSTITLE" val="0"/>
  <p:tag name="KSO_WM_UNIT_ISNUMDGMTITLE" val="0"/>
  <p:tag name="KSO_WM_UNIT_NOCLEAR" val="1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23_1*a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谢谢聆听"/>
  <p:tag name="KSO_WM_UNIT_DEFAULT_FONT" val="60;74;4"/>
  <p:tag name="KSO_WM_UNIT_BLOCK" val="0"/>
  <p:tag name="KSO_WM_UNIT_DEC_AREA_ID" val="44f5189410b94e9cb773db2e623544fe"/>
  <p:tag name="KSO_WM_CHIP_GROUPID" val="5ebe4d230ac41c4a0a525649"/>
  <p:tag name="KSO_WM_CHIP_XID" val="5ebe4d230ac41c4a0a52564a"/>
  <p:tag name="KSO_WM_CHIP_FILLAREA_FILL_RULE" val="{&quot;fill_align&quot;:&quot;cm&quot;,&quot;fill_mode&quot;:&quot;adaptive&quot;,&quot;sacle_strategy&quot;:&quot;smart&quot;}"/>
  <p:tag name="KSO_WM_ASSEMBLE_CHIP_INDEX" val="8fb0c074747248fa996e8c891520189d"/>
  <p:tag name="KSO_WM_UNIT_TEXT_FILL_FORE_SCHEMECOLOR_INDEX_BRIGHTNESS" val="0.15"/>
  <p:tag name="KSO_WM_UNIT_TEXT_FILL_FORE_SCHEMECOLOR_INDEX" val="13"/>
  <p:tag name="KSO_WM_UNIT_TEXT_FILL_TYPE" val="1"/>
  <p:tag name="KSO_WM_TEMPLATE_ASSEMBLE_XID" val="5f9bbf871fb265b86ffa57aa"/>
  <p:tag name="KSO_WM_TEMPLATE_ASSEMBLE_GROUPID" val="5f9b7e78623d22db5a11f655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7b4d75f96b984ffeb7c22cd7ebf475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f709e9f9d7c421b96253a29aefd0ad5"/>
  <p:tag name="KSO_WM_SLIDE_BACKGROUND_TYPE" val="general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8781d4aa6e74497ba0c5fe377842f3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618c0697334e0bb19cf619dadc5d77"/>
  <p:tag name="KSO_WM_SLIDE_BACKGROUND_TYPE" val="general"/>
</p:tagLst>
</file>

<file path=ppt/tags/tag28.xml><?xml version="1.0" encoding="utf-8"?>
<p:tagLst xmlns:p="http://schemas.openxmlformats.org/presentationml/2006/main">
  <p:tag name="KSO_WM_SLIDE_BACKGROUND_TYPE" val="general"/>
</p:tagLst>
</file>

<file path=ppt/tags/tag29.xml><?xml version="1.0" encoding="utf-8"?>
<p:tagLst xmlns:p="http://schemas.openxmlformats.org/presentationml/2006/main">
  <p:tag name="KSO_WM_SLIDE_BACKGROUND_TYPE" val="general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523_1*b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9"/>
  <p:tag name="KSO_WM_UNIT_TYPE" val="b"/>
  <p:tag name="KSO_WM_UNIT_INDEX" val="1"/>
  <p:tag name="KSO_WM_UNIT_ISNUMDGMTITLE" val="0"/>
  <p:tag name="KSO_WM_UNIT_PRESET_TEXT" val="此处添加副标题内容"/>
  <p:tag name="KSO_WM_UNIT_BLOCK" val="0"/>
  <p:tag name="KSO_WM_UNIT_DEC_AREA_ID" val="bc3011dc463240859b459e3cf019e0d5"/>
  <p:tag name="KSO_WM_UNIT_DEFAULT_FONT" val="18;24;2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5b1f34b90e0e42bab7c04058f9c75f64"/>
  <p:tag name="KSO_WM_UNIT_TEXT_FILL_FORE_SCHEMECOLOR_INDEX_BRIGHTNESS" val="0.35"/>
  <p:tag name="KSO_WM_UNIT_TEXT_FILL_FORE_SCHEMECOLOR_INDEX" val="13"/>
  <p:tag name="KSO_WM_UNIT_TEXT_FILL_TYPE" val="1"/>
  <p:tag name="KSO_WM_TEMPLATE_ASSEMBLE_XID" val="5f9bbf871fb265b86ffa5794"/>
  <p:tag name="KSO_WM_TEMPLATE_ASSEMBLE_GROUPID" val="5f9b7e78623d22db5a11f655"/>
</p:tagLst>
</file>

<file path=ppt/tags/tag30.xml><?xml version="1.0" encoding="utf-8"?>
<p:tagLst xmlns:p="http://schemas.openxmlformats.org/presentationml/2006/main">
  <p:tag name="KSO_WM_SLIDE_BACKGROUND_TYPE" val="general"/>
</p:tagLst>
</file>

<file path=ppt/tags/tag31.xml><?xml version="1.0" encoding="utf-8"?>
<p:tagLst xmlns:p="http://schemas.openxmlformats.org/presentationml/2006/main">
  <p:tag name="KSO_WM_SLIDE_BACKGROUND_TYPE" val="general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23_5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a"/>
  <p:tag name="KSO_WM_UNIT_DEC_AREA_ID" val="4081f59f27fb493babda3f6fb98a30ea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208439026e5f4b4884206c208fbab177"/>
  <p:tag name="KSO_WM_SLIDE_BACKGROUND_TYPE" val="frame"/>
  <p:tag name="KSO_WM_UNIT_TEXT_FILL_FORE_SCHEMECOLOR_INDEX_BRIGHTNESS" val="0"/>
  <p:tag name="KSO_WM_UNIT_TEXT_FILL_FORE_SCHEMECOLOR_INDEX" val="2"/>
  <p:tag name="KSO_WM_UNIT_TEXT_FILL_TYPE" val="1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a995c1d1e5b948719cfe294d71b8eca3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03537503c8a147faaec942e23709afcc"/>
  <p:tag name="KSO_WM_SLIDE_BACKGROUND_TYPE" val="frame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e1e1555a64cc4bf7819abd5fb82ef49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7d266e67e3e24e9ea85b71add86ed3f2"/>
  <p:tag name="KSO_WM_SLIDE_BACKGROUND_TYPE" val="frame"/>
</p:tagLst>
</file>

<file path=ppt/tags/tag35.xml><?xml version="1.0" encoding="utf-8"?>
<p:tagLst xmlns:p="http://schemas.openxmlformats.org/presentationml/2006/main">
  <p:tag name="KSO_WM_SLIDE_BACKGROUND_TYPE" val="frame"/>
</p:tagLst>
</file>

<file path=ppt/tags/tag36.xml><?xml version="1.0" encoding="utf-8"?>
<p:tagLst xmlns:p="http://schemas.openxmlformats.org/presentationml/2006/main">
  <p:tag name="KSO_WM_SLIDE_BACKGROUND_TYPE" val="frame"/>
</p:tagLst>
</file>

<file path=ppt/tags/tag37.xml><?xml version="1.0" encoding="utf-8"?>
<p:tagLst xmlns:p="http://schemas.openxmlformats.org/presentationml/2006/main">
  <p:tag name="KSO_WM_SLIDE_BACKGROUND_TYPE" val="frame"/>
</p:tagLst>
</file>

<file path=ppt/tags/tag38.xml><?xml version="1.0" encoding="utf-8"?>
<p:tagLst xmlns:p="http://schemas.openxmlformats.org/presentationml/2006/main">
  <p:tag name="KSO_WM_SLIDE_BACKGROUND_TYPE" val="frame"/>
</p:tagLst>
</file>

<file path=ppt/tags/tag39.xml><?xml version="1.0" encoding="utf-8"?>
<p:tagLst xmlns:p="http://schemas.openxmlformats.org/presentationml/2006/main">
  <p:tag name="KSO_WM_SLIDE_BACKGROUND_TYPE" val="frame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7b4d75f96b984ffeb7c22cd7ebf475d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6f709e9f9d7c421b96253a29aefd0ad5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23_5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a"/>
  <p:tag name="KSO_WM_UNIT_DEC_AREA_ID" val="08aa868ee9584054b4473fd1f04c7f8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ff5440ad6c045f087baa39e72cd5572"/>
  <p:tag name="KSO_WM_SLIDE_BACKGROUND_TYPE" val="leftRight"/>
  <p:tag name="KSO_WM_UNIT_TEXT_FILL_FORE_SCHEMECOLOR_INDEX_BRIGHTNESS" val="0"/>
  <p:tag name="KSO_WM_UNIT_TEXT_FILL_FORE_SCHEMECOLOR_INDEX" val="2"/>
  <p:tag name="KSO_WM_UNIT_TEXT_FILL_TYPE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dea73800db174060bc69f2cf65fbc71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947257cd6ca4d929d6bcb024c6b49cf"/>
  <p:tag name="KSO_WM_SLIDE_BACKGROUND_TYPE" val="leftRight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e0258884ed0f47e783f291a414fa517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14ccc8383c314518a1c24d3270ea935e"/>
  <p:tag name="KSO_WM_SLIDE_BACKGROUND_TYPE" val="leftRight"/>
</p:tagLst>
</file>

<file path=ppt/tags/tag43.xml><?xml version="1.0" encoding="utf-8"?>
<p:tagLst xmlns:p="http://schemas.openxmlformats.org/presentationml/2006/main">
  <p:tag name="KSO_WM_SLIDE_BACKGROUND_TYPE" val="leftRight"/>
</p:tagLst>
</file>

<file path=ppt/tags/tag44.xml><?xml version="1.0" encoding="utf-8"?>
<p:tagLst xmlns:p="http://schemas.openxmlformats.org/presentationml/2006/main">
  <p:tag name="KSO_WM_SLIDE_BACKGROUND_TYPE" val="leftRight"/>
</p:tagLst>
</file>

<file path=ppt/tags/tag45.xml><?xml version="1.0" encoding="utf-8"?>
<p:tagLst xmlns:p="http://schemas.openxmlformats.org/presentationml/2006/main">
  <p:tag name="KSO_WM_SLIDE_BACKGROUND_TYPE" val="leftRight"/>
</p:tagLst>
</file>

<file path=ppt/tags/tag46.xml><?xml version="1.0" encoding="utf-8"?>
<p:tagLst xmlns:p="http://schemas.openxmlformats.org/presentationml/2006/main">
  <p:tag name="KSO_WM_SLIDE_BACKGROUND_TYPE" val="leftRight"/>
</p:tagLst>
</file>

<file path=ppt/tags/tag47.xml><?xml version="1.0" encoding="utf-8"?>
<p:tagLst xmlns:p="http://schemas.openxmlformats.org/presentationml/2006/main">
  <p:tag name="KSO_WM_SLIDE_BACKGROUND_TYPE" val="leftRight"/>
</p:tagLst>
</file>

<file path=ppt/tags/tag48.xml><?xml version="1.0" encoding="utf-8"?>
<p:tagLst xmlns:p="http://schemas.openxmlformats.org/presentationml/2006/main">
  <p:tag name="KSO_WM_SLIDE_BACKGROUND_TYPE" val="leftRight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23_5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a"/>
  <p:tag name="KSO_WM_UNIT_DEC_AREA_ID" val="9a435f755a1547d7aa189c77ae33fa6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41ac057eb974dd48841dc8ca51a81a7"/>
  <p:tag name="KSO_WM_SLIDE_BACKGROUND_TYPE" val="topBottom"/>
  <p:tag name="KSO_WM_UNIT_TEXT_FILL_FORE_SCHEMECOLOR_INDEX_BRIGHTNESS" val="0"/>
  <p:tag name="KSO_WM_UNIT_TEXT_FILL_FORE_SCHEMECOLOR_INDEX" val="2"/>
  <p:tag name="KSO_WM_UNIT_TEXT_FILL_TYPE" val="1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8781d4aa6e74497ba0c5fe377842f3e0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5618c0697334e0bb19cf619dadc5d77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4d8dac7d5297498693a2d768aa34085b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5e10e2feb46c4d5e8dbbf8fe0819b685"/>
  <p:tag name="KSO_WM_SLIDE_BACKGROUND_TYPE" val="topBottom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efc9ba2d3ff94613a3c2b3c504a72c99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efc14c05a52341a08cb413171356aa4c"/>
  <p:tag name="KSO_WM_SLIDE_BACKGROUND_TYPE" val="topBottom"/>
</p:tagLst>
</file>

<file path=ppt/tags/tag52.xml><?xml version="1.0" encoding="utf-8"?>
<p:tagLst xmlns:p="http://schemas.openxmlformats.org/presentationml/2006/main">
  <p:tag name="KSO_WM_SLIDE_BACKGROUND_TYPE" val="topBottom"/>
</p:tagLst>
</file>

<file path=ppt/tags/tag53.xml><?xml version="1.0" encoding="utf-8"?>
<p:tagLst xmlns:p="http://schemas.openxmlformats.org/presentationml/2006/main">
  <p:tag name="KSO_WM_SLIDE_BACKGROUND_TYPE" val="topBottom"/>
</p:tagLst>
</file>

<file path=ppt/tags/tag54.xml><?xml version="1.0" encoding="utf-8"?>
<p:tagLst xmlns:p="http://schemas.openxmlformats.org/presentationml/2006/main">
  <p:tag name="KSO_WM_SLIDE_BACKGROUND_TYPE" val="topBottom"/>
</p:tagLst>
</file>

<file path=ppt/tags/tag55.xml><?xml version="1.0" encoding="utf-8"?>
<p:tagLst xmlns:p="http://schemas.openxmlformats.org/presentationml/2006/main">
  <p:tag name="KSO_WM_SLIDE_BACKGROUND_TYPE" val="topBottom"/>
</p:tagLst>
</file>

<file path=ppt/tags/tag56.xml><?xml version="1.0" encoding="utf-8"?>
<p:tagLst xmlns:p="http://schemas.openxmlformats.org/presentationml/2006/main">
  <p:tag name="KSO_WM_SLIDE_BACKGROUND_TYPE" val="topBottom"/>
</p:tagLst>
</file>

<file path=ppt/tags/tag57.xml><?xml version="1.0" encoding="utf-8"?>
<p:tagLst xmlns:p="http://schemas.openxmlformats.org/presentationml/2006/main">
  <p:tag name="KSO_WM_SLIDE_BACKGROUND_TYPE" val="topBottom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23_5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a"/>
  <p:tag name="KSO_WM_UNIT_DEC_AREA_ID" val="768d3a79a5464845b5ab100f38d4fe68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af074771fb98456e89897b71f7b995b8"/>
  <p:tag name="KSO_WM_SLIDE_BACKGROUND_TYPE" val="bottomTop"/>
  <p:tag name="KSO_WM_UNIT_TEXT_FILL_FORE_SCHEMECOLOR_INDEX_BRIGHTNESS" val="0"/>
  <p:tag name="KSO_WM_UNIT_TEXT_FILL_FORE_SCHEMECOLOR_INDEX" val="2"/>
  <p:tag name="KSO_WM_UNIT_TEXT_FILL_TYPE" val="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42a6b6aea3b1435fa9c740863a46cb4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3c6e47d897c47c586e1b20851b03a6c"/>
  <p:tag name="KSO_WM_SLIDE_BACKGROUND_TYPE" val="bottomTop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2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7"/>
  <p:tag name="KSO_WM_UNIT_DEC_AREA_ID" val="bf8720759e91459d94323a8c93014573"/>
  <p:tag name="KSO_WM_UNIT_DECORATE_INFO" val=""/>
  <p:tag name="KSO_WM_UNIT_SM_LIMIT_TYPE" val=""/>
  <p:tag name="KSO_WM_CHIP_FILLAREA_FILL_RULE" val="{&quot;fill_align&quot;:&quot;lm&quot;,&quot;fill_effect&quot;:[],&quot;fill_mode&quot;:&quot;adaptive&quot;,&quot;sacle_strategy&quot;:&quot;stretch&quot;}"/>
  <p:tag name="KSO_WM_ASSEMBLE_CHIP_INDEX" val="4aea4382b7ea40408de58440b03cc77b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525344b85fb0422c845dec11df09c9b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3b9ecc56fc1842189ea9ba4faf8f1b32"/>
  <p:tag name="KSO_WM_SLIDE_BACKGROUND_TYPE" val="bottomTop"/>
</p:tagLst>
</file>

<file path=ppt/tags/tag61.xml><?xml version="1.0" encoding="utf-8"?>
<p:tagLst xmlns:p="http://schemas.openxmlformats.org/presentationml/2006/main">
  <p:tag name="KSO_WM_SLIDE_BACKGROUND_TYPE" val="bottomTop"/>
</p:tagLst>
</file>

<file path=ppt/tags/tag62.xml><?xml version="1.0" encoding="utf-8"?>
<p:tagLst xmlns:p="http://schemas.openxmlformats.org/presentationml/2006/main">
  <p:tag name="KSO_WM_SLIDE_BACKGROUND_TYPE" val="bottomTop"/>
</p:tagLst>
</file>

<file path=ppt/tags/tag63.xml><?xml version="1.0" encoding="utf-8"?>
<p:tagLst xmlns:p="http://schemas.openxmlformats.org/presentationml/2006/main">
  <p:tag name="KSO_WM_SLIDE_BACKGROUND_TYPE" val="bottomTop"/>
</p:tagLst>
</file>

<file path=ppt/tags/tag64.xml><?xml version="1.0" encoding="utf-8"?>
<p:tagLst xmlns:p="http://schemas.openxmlformats.org/presentationml/2006/main">
  <p:tag name="KSO_WM_SLIDE_BACKGROUND_TYPE" val="bottomTop"/>
</p:tagLst>
</file>

<file path=ppt/tags/tag65.xml><?xml version="1.0" encoding="utf-8"?>
<p:tagLst xmlns:p="http://schemas.openxmlformats.org/presentationml/2006/main">
  <p:tag name="KSO_WM_SLIDE_BACKGROUND_TYPE" val="bottomTop"/>
</p:tagLst>
</file>

<file path=ppt/tags/tag66.xml><?xml version="1.0" encoding="utf-8"?>
<p:tagLst xmlns:p="http://schemas.openxmlformats.org/presentationml/2006/main">
  <p:tag name="KSO_WM_SLIDE_BACKGROUND_TYPE" val="bottomTop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23_5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a"/>
  <p:tag name="KSO_WM_UNIT_DEC_AREA_ID" val="e09ff4026a3b49fe94b5937c90f6bac7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93c71e631944746b509f1c2a6c1092b"/>
  <p:tag name="KSO_WM_SLIDE_BACKGROUND_TYPE" val="navigation"/>
  <p:tag name="KSO_WM_UNIT_TEXT_FILL_FORE_SCHEMECOLOR_INDEX_BRIGHTNESS" val="0"/>
  <p:tag name="KSO_WM_UNIT_TEXT_FILL_FORE_SCHEMECOLOR_INDEX" val="2"/>
  <p:tag name="KSO_WM_UNIT_TEXT_FILL_TYPE" val="1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c3eb65beb87b41a5bb4fc45c6756c52e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c96ab8f55003492b86090b19aef168a4"/>
  <p:tag name="KSO_WM_SLIDE_BACKGROUND_TYPE" val="navigation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21a27f6825fb4662800292e39c2de972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3456ad57fce4784aebd10bebcb9e7f2"/>
  <p:tag name="KSO_WM_SLIDE_BACKGROUND_TYPE" val="navigation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e65c257251c74c1da20180e73e8ddfa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97c11131c39b4048a03f9bd2f05a38fd"/>
</p:tagLst>
</file>

<file path=ppt/tags/tag70.xml><?xml version="1.0" encoding="utf-8"?>
<p:tagLst xmlns:p="http://schemas.openxmlformats.org/presentationml/2006/main">
  <p:tag name="KSO_WM_SLIDE_BACKGROUND_TYPE" val="navigation"/>
</p:tagLst>
</file>

<file path=ppt/tags/tag71.xml><?xml version="1.0" encoding="utf-8"?>
<p:tagLst xmlns:p="http://schemas.openxmlformats.org/presentationml/2006/main">
  <p:tag name="KSO_WM_SLIDE_BACKGROUND_TYPE" val="navigation"/>
</p:tagLst>
</file>

<file path=ppt/tags/tag72.xml><?xml version="1.0" encoding="utf-8"?>
<p:tagLst xmlns:p="http://schemas.openxmlformats.org/presentationml/2006/main">
  <p:tag name="KSO_WM_SLIDE_BACKGROUND_TYPE" val="navigation"/>
</p:tagLst>
</file>

<file path=ppt/tags/tag73.xml><?xml version="1.0" encoding="utf-8"?>
<p:tagLst xmlns:p="http://schemas.openxmlformats.org/presentationml/2006/main">
  <p:tag name="KSO_WM_SLIDE_BACKGROUND_TYPE" val="navigation"/>
</p:tagLst>
</file>

<file path=ppt/tags/tag74.xml><?xml version="1.0" encoding="utf-8"?>
<p:tagLst xmlns:p="http://schemas.openxmlformats.org/presentationml/2006/main">
  <p:tag name="KSO_WM_SLIDE_BACKGROUND_TYPE" val="navigation"/>
</p:tagLst>
</file>

<file path=ppt/tags/tag75.xml><?xml version="1.0" encoding="utf-8"?>
<p:tagLst xmlns:p="http://schemas.openxmlformats.org/presentationml/2006/main">
  <p:tag name="KSO_WM_SLIDE_BACKGROUND_TYPE" val="navigation"/>
</p:tagLst>
</file>

<file path=ppt/tags/tag76.xml><?xml version="1.0" encoding="utf-8"?>
<p:tagLst xmlns:p="http://schemas.openxmlformats.org/presentationml/2006/main">
  <p:tag name="KSO_WM_SLIDE_BACKGROUND_TYPE" val="navigation"/>
</p:tagLst>
</file>

<file path=ppt/tags/tag77.xml><?xml version="1.0" encoding="utf-8"?>
<p:tagLst xmlns:p="http://schemas.openxmlformats.org/presentationml/2006/main">
  <p:tag name="KSO_WM_SLIDE_BACKGROUND_TYPE" val="navigation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hip20204523_5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a"/>
  <p:tag name="KSO_WM_UNIT_DEC_AREA_ID" val="2dbd3f6f5d0643a99917ae5216c66354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b8bf524903dc48e48507118441b71da1"/>
  <p:tag name="KSO_WM_SLIDE_BACKGROUND_TYPE" val="belt"/>
  <p:tag name="KSO_WM_UNIT_TEXT_FILL_FORE_SCHEMECOLOR_INDEX_BRIGHTNESS" val="0"/>
  <p:tag name="KSO_WM_UNIT_TEXT_FILL_FORE_SCHEMECOLOR_INDEX" val="2"/>
  <p:tag name="KSO_WM_UNIT_TEXT_FILL_TYPE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3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8"/>
  <p:tag name="KSO_WM_UNIT_DEC_AREA_ID" val="8c464b9b6c1746e6a3b0cca28243ca9c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2116cc0f9a8841dd93627b92cb6bf36f"/>
  <p:tag name="KSO_WM_SLIDE_BACKGROUND_TYPE" val="belt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d1aa4274ee65420399e157b7e9a1398d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1e802f5f73c641928874d3e7062a4db9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t"/>
  <p:tag name="KSO_WM_UNIT_TYPE" val="i"/>
  <p:tag name="KSO_WM_UNIT_INDEX" val="1"/>
  <p:tag name="KSO_WM_UNIT_ID" val="chip20204523_4*i*1"/>
  <p:tag name="KSO_WM_TEMPLATE_CATEGORY" val="chip"/>
  <p:tag name="KSO_WM_TEMPLATE_INDEX" val="20204523"/>
  <p:tag name="KSO_WM_UNIT_LAYERLEVEL" val="1"/>
  <p:tag name="KSO_WM_TAG_VERSION" val="1.0"/>
  <p:tag name="KSO_WM_BEAUTIFY_FLAG" val="#wm#"/>
  <p:tag name="KSO_WM_CHIP_GROUPID" val="5f9b7e78623d22db5a11f655"/>
  <p:tag name="KSO_WM_CHIP_XID" val="5f9b7e78623d22db5a11f659"/>
  <p:tag name="KSO_WM_UNIT_DEC_AREA_ID" val="98c83879b13e485abe0d400ec60231b6"/>
  <p:tag name="KSO_WM_UNIT_DECORATE_INFO" val=""/>
  <p:tag name="KSO_WM_UNIT_SM_LIMIT_TYPE" val=""/>
  <p:tag name="KSO_WM_CHIP_FILLAREA_FILL_RULE" val="{&quot;fill_align&quot;:&quot;cm&quot;,&quot;fill_effect&quot;:[],&quot;fill_mode&quot;:&quot;full&quot;,&quot;sacle_strategy&quot;:&quot;stretch&quot;}"/>
  <p:tag name="KSO_WM_ASSEMBLE_CHIP_INDEX" val="40f48c06e53844c3a61af4c4c4552c24"/>
  <p:tag name="KSO_WM_SLIDE_BACKGROUND_TYPE" val="belt"/>
</p:tagLst>
</file>

<file path=ppt/tags/tag81.xml><?xml version="1.0" encoding="utf-8"?>
<p:tagLst xmlns:p="http://schemas.openxmlformats.org/presentationml/2006/main">
  <p:tag name="KSO_WM_SLIDE_BACKGROUND_TYPE" val="belt"/>
</p:tagLst>
</file>

<file path=ppt/tags/tag82.xml><?xml version="1.0" encoding="utf-8"?>
<p:tagLst xmlns:p="http://schemas.openxmlformats.org/presentationml/2006/main">
  <p:tag name="KSO_WM_SLIDE_BACKGROUND_TYPE" val="belt"/>
</p:tagLst>
</file>

<file path=ppt/tags/tag83.xml><?xml version="1.0" encoding="utf-8"?>
<p:tagLst xmlns:p="http://schemas.openxmlformats.org/presentationml/2006/main">
  <p:tag name="KSO_WM_SLIDE_BACKGROUND_TYPE" val="belt"/>
</p:tagLst>
</file>

<file path=ppt/tags/tag84.xml><?xml version="1.0" encoding="utf-8"?>
<p:tagLst xmlns:p="http://schemas.openxmlformats.org/presentationml/2006/main">
  <p:tag name="KSO_WM_SLIDE_BACKGROUND_TYPE" val="belt"/>
</p:tagLst>
</file>

<file path=ppt/tags/tag85.xml><?xml version="1.0" encoding="utf-8"?>
<p:tagLst xmlns:p="http://schemas.openxmlformats.org/presentationml/2006/main">
  <p:tag name="KSO_WM_SLIDE_BACKGROUND_TYPE" val="belt"/>
</p:tagLst>
</file>

<file path=ppt/tags/tag86.xml><?xml version="1.0" encoding="utf-8"?>
<p:tagLst xmlns:p="http://schemas.openxmlformats.org/presentationml/2006/main">
  <p:tag name="KSO_WM_TEMPLATE_CATEGORY" val="custom"/>
  <p:tag name="KSO_WM_TEMPLATE_INDEX" val="20204523"/>
</p:tagLst>
</file>

<file path=ppt/tags/tag87.xml><?xml version="1.0" encoding="utf-8"?>
<p:tagLst xmlns:p="http://schemas.openxmlformats.org/presentationml/2006/main">
  <p:tag name="KSO_WM_TEMPLATE_CATEGORY" val="custom"/>
  <p:tag name="KSO_WM_TEMPLATE_INDEX" val="20204523"/>
</p:tagLst>
</file>

<file path=ppt/tags/tag88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04523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1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3"/>
  <p:tag name="KSO_WM_UNIT_DEC_AREA_ID" val="03d1600e8bfd41a4a29929f9b9c764c0"/>
  <p:tag name="KSO_WM_UNIT_DECORATE_INFO" val="{&quot;DecorateInfoH&quot;:{&quot;IsAbs&quot;:true},&quot;DecorateInfoW&quot;:{&quot;IsAbs&quot;:false},&quot;DecorateInfoX&quot;:{&quot;IsAbs&quot;:true,&quot;Pos&quot;:1},&quot;DecorateInfoY&quot;:{&quot;IsAbs&quot;:true,&quot;Pos&quot;:0},&quot;ReferentInfo&quot;:{&quot;Id&quot;:&quot;bc3011dc463240859b459e3cf019e0d5&quot;,&quot;X&quot;:{&quot;Pos&quot;:1},&quot;Y&quot;:{&quot;Pos&quot;:2}},&quot;whChangeMode&quot;:0}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UNIT_DEC_SUPPORTCHANGEPIC" val="0"/>
  <p:tag name="KSO_WM_UNIT_DEC_CHANGEPICRESERVED" val="0"/>
  <p:tag name="KSO_WM_ASSEMBLE_CHIP_INDEX" val="5b1f34b90e0e42bab7c04058f9c75f64"/>
  <p:tag name="KSO_WM_UNIT_LINE_FORE_SCHEMECOLOR_INDEX_BRIGHTNESS" val="0.25"/>
  <p:tag name="KSO_WM_UNIT_LINE_FORE_SCHEMECOLOR_INDEX" val="13"/>
  <p:tag name="KSO_WM_UNIT_LINE_FILL_TYPE" val="2"/>
</p:tagLst>
</file>

<file path=ppt/tags/tag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23_1*a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b7c8e84ed09b491aab5182c82d3c717e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b79185532ee140f78b72fef839bfdb41"/>
  <p:tag name="KSO_WM_UNIT_TEXT_FILL_FORE_SCHEMECOLOR_INDEX_BRIGHTNESS" val="0.15"/>
  <p:tag name="KSO_WM_UNIT_TEXT_FILL_FORE_SCHEMECOLOR_INDEX" val="13"/>
  <p:tag name="KSO_WM_UNIT_TEXT_FILL_TYPE" val="1"/>
  <p:tag name="KSO_WM_TEMPLATE_ASSEMBLE_XID" val="5f9bbf871fb265b86ffa578f"/>
  <p:tag name="KSO_WM_TEMPLATE_ASSEMBLE_GROUPID" val="5f9b7e78623d22db5a11f655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523_1*a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4"/>
  <p:tag name="KSO_WM_UNIT_TYPE" val="a"/>
  <p:tag name="KSO_WM_UNIT_INDEX" val="1"/>
  <p:tag name="KSO_WM_UNIT_ISNUMDGMTITLE" val="0"/>
  <p:tag name="KSO_WM_UNIT_PRESET_TEXT" val="追逐梦想 勇往直前"/>
  <p:tag name="KSO_WM_UNIT_BLOCK" val="0"/>
  <p:tag name="KSO_WM_UNIT_DEC_AREA_ID" val="2f03c977dbad488a8c41413c57bea1f3"/>
  <p:tag name="KSO_WM_UNIT_DEFAULT_FONT" val="24;60;4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5b1f34b90e0e42bab7c04058f9c75f64"/>
  <p:tag name="KSO_WM_UNIT_TEXT_FILL_FORE_SCHEMECOLOR_INDEX_BRIGHTNESS" val="0.15"/>
  <p:tag name="KSO_WM_UNIT_TEXT_FILL_FORE_SCHEMECOLOR_INDEX" val="13"/>
  <p:tag name="KSO_WM_UNIT_TEXT_FILL_TYPE" val="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523_1*b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9"/>
  <p:tag name="KSO_WM_UNIT_TYPE" val="b"/>
  <p:tag name="KSO_WM_UNIT_INDEX" val="1"/>
  <p:tag name="KSO_WM_UNIT_ISNUMDGMTITLE" val="0"/>
  <p:tag name="KSO_WM_UNIT_PRESET_TEXT" val="此处添加副标题内容"/>
  <p:tag name="KSO_WM_UNIT_BLOCK" val="0"/>
  <p:tag name="KSO_WM_UNIT_DEC_AREA_ID" val="bc3011dc463240859b459e3cf019e0d5"/>
  <p:tag name="KSO_WM_UNIT_DEFAULT_FONT" val="18;24;2"/>
  <p:tag name="KSO_WM_CHIP_GROUPID" val="5f2a1e7645e1f15ec24fe43a"/>
  <p:tag name="KSO_WM_CHIP_XID" val="5f2a1e7645e1f15ec24fe43b"/>
  <p:tag name="KSO_WM_CHIP_FILLAREA_FILL_RULE" val="{&quot;fill_align&quot;:&quot;cm&quot;,&quot;fill_mode&quot;:&quot;adaptive&quot;,&quot;sacle_strategy&quot;:&quot;smart&quot;}"/>
  <p:tag name="KSO_WM_ASSEMBLE_CHIP_INDEX" val="5b1f34b90e0e42bab7c04058f9c75f64"/>
  <p:tag name="KSO_WM_UNIT_TEXT_FILL_FORE_SCHEMECOLOR_INDEX_BRIGHTNESS" val="0.35"/>
  <p:tag name="KSO_WM_UNIT_TEXT_FILL_FORE_SCHEMECOLOR_INDEX" val="13"/>
  <p:tag name="KSO_WM_UNIT_TEXT_FILL_TYPE" val="1"/>
</p:tagLst>
</file>

<file path=ppt/tags/tag92.xml><?xml version="1.0" encoding="utf-8"?>
<p:tagLst xmlns:p="http://schemas.openxmlformats.org/presentationml/2006/main">
  <p:tag name="KSO_WM_CHIP_INFOS" val="{&quot;layout_type&quot;:&quot;forright&quot;,&quot;slide_type&quot;:[&quot;title&quot;],&quot;aspect_ratio&quot;:&quot;16:9&quot;}"/>
  <p:tag name="KSO_WM_CHIP_XID" val="5ebe041a0ac41c4a0a52557a"/>
  <p:tag name="KSO_WM_CHIP_FILLPROP" val="[[{&quot;fill_id&quot;:&quot;014cd647425143238c2ec88d4832793b&quot;,&quot;fill_align&quot;:&quot;cm&quot;,&quot;text_align&quot;:&quot;lm&quot;,&quot;text_direction&quot;:&quot;horizontal&quot;,&quot;chip_types&quot;:[&quot;text&quot;,&quot;header&quot;]}]]"/>
  <p:tag name="KSO_WM_SLIDE_ID" val="custom20204523_1"/>
  <p:tag name="KSO_WM_TEMPLATE_SUBCATEGORY" val="21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SLIDE_SIZE" val="380*460"/>
  <p:tag name="KSO_WM_SLIDE_POSITION" val="520*39"/>
  <p:tag name="KSO_WM_TAG_VERSION" val="1.0"/>
  <p:tag name="KSO_WM_BEAUTIFY_FLAG" val="#wm#"/>
  <p:tag name="KSO_WM_TEMPLATE_CATEGORY" val="custom"/>
  <p:tag name="KSO_WM_TEMPLATE_INDEX" val="20204523"/>
  <p:tag name="KSO_WM_SLIDE_LAYOUT" val="a_b"/>
  <p:tag name="KSO_WM_SLIDE_LAYOUT_CNT" val="1_1"/>
  <p:tag name="KSO_WM_CHIP_GROUPID" val="5ebf6661ddc3daf3fef3f760"/>
  <p:tag name="KSO_WM_SLIDE_LAYOUT_INFO" val="{&quot;id&quot;:&quot;2020-10-30T15:24:03&quot;,&quot;maxSize&quot;:{&quot;size1&quot;:62.85377762405961},&quot;minSize&quot;:{&quot;size1&quot;:51.453777624059619},&quot;normalSize&quot;:{&quot;size1&quot;:58.553777624059613},&quot;subLayout&quot;:[{&quot;id&quot;:&quot;2020-10-30T15:24:03&quot;,&quot;margin&quot;:{&quot;bottom&quot;:0.20331743359565735,&quot;left&quot;:17.497968673706055,&quot;right&quot;:2.9631414413452148,&quot;top&quot;:5.821568489074707},&quot;type&quot;:0},{&quot;id&quot;:&quot;2020-10-30T15:24:03&quot;,&quot;margin&quot;:{&quot;bottom&quot;:5.8215909004211426,&quot;left&quot;:17.497968673706055,&quot;right&quot;:2.9631414413452148,&quot;top&quot;:0.27844086289405823},&quot;type&quot;:0}],&quot;type&quot;:0}"/>
  <p:tag name="KSO_WM_SLIDE_BK_DARK_LIGHT" val="2"/>
  <p:tag name="KSO_WM_SLIDE_BACKGROUND_TYPE" val="general"/>
  <p:tag name="KSO_WM_SLIDE_SUPPORT_FEATURE_TYPE" val="0"/>
  <p:tag name="KSO_WM_TEMPLATE_MASTER_THUMB_INDEX" val="12"/>
  <p:tag name="KSO_WM_TEMPLATE_ASSEMBLE_XID" val="5f9bbf871fb265b86ffa5794"/>
  <p:tag name="KSO_WM_TEMPLATE_ASSEMBLE_GROUPID" val="5f9b7e78623d22db5a11f655"/>
  <p:tag name="KSO_WM_TEMPLATE_THUMBS_INDEX" val="1、2、3、4、7、46"/>
  <p:tag name="KSO_WM_SPECIAL_SOURCE" val="bdnull"/>
</p:tagLst>
</file>

<file path=ppt/tags/tag9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523_7*a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单击此处添加大标题内容"/>
  <p:tag name="KSO_WM_UNIT_DEFAULT_FONT" val="24;32;2"/>
  <p:tag name="KSO_WM_UNIT_BLOCK" val="0"/>
  <p:tag name="KSO_WM_UNIT_DEC_AREA_ID" val="b7c8e84ed09b491aab5182c82d3c717e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b79185532ee140f78b72fef839bfdb41"/>
  <p:tag name="KSO_WM_UNIT_TEXT_FILL_FORE_SCHEMECOLOR_INDEX_BRIGHTNESS" val="0.15"/>
  <p:tag name="KSO_WM_UNIT_TEXT_FILL_FORE_SCHEMECOLOR_INDEX" val="13"/>
  <p:tag name="KSO_WM_UNIT_TEXT_FILL_TYPE" val="1"/>
</p:tagLst>
</file>

<file path=ppt/tags/tag94.xml><?xml version="1.0" encoding="utf-8"?>
<p:tagLst xmlns:p="http://schemas.openxmlformats.org/presentationml/2006/main">
  <p:tag name="KSO_WM_UNIT_NOCLEAR" val="0"/>
  <p:tag name="KSO_WM_UNIT_VALUE" val="4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04523_7*e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PRESET_TEXT" val="01"/>
  <p:tag name="KSO_WM_UNIT_DEFAULT_FONT" val="72;96;4"/>
  <p:tag name="KSO_WM_UNIT_BLOCK" val="0"/>
  <p:tag name="KSO_WM_UNIT_SM_LIMIT_TYPE" val="0"/>
  <p:tag name="KSO_WM_UNIT_DEC_AREA_ID" val="2e3c71cd59804d80b39adb2d5d321a5e"/>
  <p:tag name="KSO_WM_CHIP_GROUPID" val="5ebe41950ac41c4a0a525618"/>
  <p:tag name="KSO_WM_CHIP_XID" val="5ebe41950ac41c4a0a525619"/>
  <p:tag name="KSO_WM_CHIP_FILLAREA_FILL_RULE" val="{&quot;fill_align&quot;:&quot;cm&quot;,&quot;fill_mode&quot;:&quot;adaptive&quot;,&quot;sacle_strategy&quot;:&quot;smart&quot;}"/>
  <p:tag name="KSO_WM_ASSEMBLE_CHIP_INDEX" val="b79185532ee140f78b72fef839bfdb41"/>
  <p:tag name="KSO_WM_UNIT_TEXT_FILL_FORE_SCHEMECOLOR_INDEX_BRIGHTNESS" val="0.15"/>
  <p:tag name="KSO_WM_UNIT_TEXT_FILL_FORE_SCHEMECOLOR_INDEX" val="13"/>
  <p:tag name="KSO_WM_UNIT_TEXT_FILL_TYPE" val="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4523"/>
  <p:tag name="KSO_WM_CHIP_INFOS" val="{&quot;layout_type&quot;:&quot;forright2&quot;,&quot;slide_type&quot;:[&quot;sectionTitle&quot;],&quot;aspect_ratio&quot;:&quot;16:9&quot;}"/>
  <p:tag name="KSO_WM_CHIP_XID" val="5ebe041a0ac41c4a0a525598"/>
  <p:tag name="KSO_WM_CHIP_FILLPROP" val="[[{&quot;fill_id&quot;:&quot;c8df1a3465854d8b966b02b3af772576&quot;,&quot;fill_align&quot;:&quot;cm&quot;,&quot;text_align&quot;:&quot;lm&quot;,&quot;text_direction&quot;:&quot;horizontal&quot;,&quot;chip_types&quot;:[&quot;text&quot;,&quot;header&quot;]}]]"/>
  <p:tag name="KSO_WM_SLIDE_ID" val="custom20204523_7"/>
  <p:tag name="KSO_WM_TEMPLATE_SUBCATEGORY" val="21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SLIDE_SIZE" val="540*400"/>
  <p:tag name="KSO_WM_SLIDE_POSITION" val="380*69"/>
  <p:tag name="KSO_WM_TAG_VERSION" val="1.0"/>
  <p:tag name="KSO_WM_SLIDE_LAYOUT" val="a_b_e"/>
  <p:tag name="KSO_WM_SLIDE_LAYOUT_CNT" val="1_1_1"/>
  <p:tag name="KSO_WM_CHIP_GROUPID" val="5ebf6661ddc3daf3fef3f760"/>
  <p:tag name="KSO_WM_SLIDE_LAYOUT_INFO" val="{&quot;id&quot;:&quot;2020-10-30T15:23:58&quot;,&quot;maxSize&quot;:{&quot;size1&quot;:65.901603642216443},&quot;minSize&quot;:{&quot;size1&quot;:57.501603642216438},&quot;normalSize&quot;:{&quot;size1&quot;:61.70160364221644},&quot;subLayout&quot;:[{&quot;id&quot;:&quot;2020-10-30T15:23:58&quot;,&quot;maxSize&quot;:{&quot;size1&quot;:89.778853437914862},&quot;minSize&quot;:{&quot;size1&quot;:77.678853437914853},&quot;normalSize&quot;:{&quot;size1&quot;:84.078853437914859},&quot;subLayout&quot;:[{&quot;id&quot;:&quot;2020-10-30T15:23:58&quot;,&quot;margin&quot;:{&quot;bottom&quot;:1.3915197849273682,&quot;left&quot;:12.558988571166992,&quot;right&quot;:2.2576775550842285,&quot;top&quot;:2.573974609375},&quot;type&quot;:0},{&quot;id&quot;:&quot;2020-10-30T15:23:58&quot;,&quot;margin&quot;:{&quot;bottom&quot;:0.09673541784286499,&quot;left&quot;:12.558988571166992,&quot;right&quot;:2.2576775550842285,&quot;top&quot;:0.15541090071201324},&quot;type&quot;:0}],&quot;type&quot;:0},{&quot;id&quot;:&quot;2020-10-30T15:23:58&quot;,&quot;margin&quot;:{&quot;bottom&quot;:2.5739796161651611,&quot;left&quot;:12.558988571166992,&quot;right&quot;:2.2576775550842285,&quot;top&quot;:0.083181090652942657},&quot;type&quot;:0}],&quot;type&quot;:0}"/>
  <p:tag name="KSO_WM_SLIDE_BK_DARK_LIGHT" val="2"/>
  <p:tag name="KSO_WM_SLIDE_BACKGROUND_TYPE" val="general"/>
  <p:tag name="KSO_WM_SLIDE_SUPPORT_FEATURE_TYPE" val="0"/>
  <p:tag name="KSO_WM_TEMPLATE_ASSEMBLE_XID" val="5f9bbf871fb265b86ffa578f"/>
  <p:tag name="KSO_WM_TEMPLATE_ASSEMBLE_GROUPID" val="5f9b7e78623d22db5a11f655"/>
  <p:tag name="KSO_WM_SPECIAL_SOURCE" val="bdnull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BK_DARK_LIGHT" val="1"/>
  <p:tag name="KSO_WM_UNIT_SM_LIMIT_TYPE" val="1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VALUE" val="159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04523_8*i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BLOCK" val="0"/>
  <p:tag name="KSO_WM_UNIT_SM_LIMIT_TYPE" val="2"/>
  <p:tag name="KSO_WM_UNIT_DECORATE_INFO" val="{&quot;DecorateInfoX&quot;:{&quot;IsLeft&quot;:true,&quot;IsRight&quot;:false,&quot;IsAbs&quot;:true},&quot;DecorateInfoY&quot;:{&quot;IsTop&quot;:true,&quot;IsBottom&quot;:false,&quot;IsAbs&quot;:true},&quot;DecorateInfoW&quot;:{&quot;IsAbs&quot;:true},&quot;DecorateInfoH&quot;:{&quot;IsAbs&quot;:true}}"/>
  <p:tag name="KSO_WM_UNIT_FILL_FORE_SCHEMECOLOR_INDEX_BRIGHTNESS" val="0"/>
  <p:tag name="KSO_WM_UNIT_FILL_FORE_SCHEMECOLOR_INDEX" val="16"/>
  <p:tag name="KSO_WM_UNIT_FILL_TYPE" val="1"/>
  <p:tag name="KSO_WM_UNIT_SHADOW_SCHEMECOLOR_INDEX_BRIGHTNESS" val="0.05"/>
  <p:tag name="KSO_WM_UNIT_SHADOW_SCHEMECOLOR_INDEX" val="13"/>
  <p:tag name="KSO_WM_UNIT_VALUE" val="1026"/>
</p:tagLst>
</file>

<file path=ppt/tags/tag98.xml><?xml version="1.0" encoding="utf-8"?>
<p:tagLst xmlns:p="http://schemas.openxmlformats.org/presentationml/2006/main">
  <p:tag name="KSO_WM_UNIT_ISCONTENTSTITLE" val="0"/>
  <p:tag name="KSO_WM_UNIT_PRESET_TEXT" val="单击此处输入你的正文，文字是您思想的提炼，为了最终演示发布的良好效果，请尽量言简意赅的阐述观点；根据需要可酌情增减文字，以便观者可以准确理解您所传达的信息。&#13;您的正文已经简明扼要，字字珠玑，但信息却错综复杂，需要用更多的文字来表述；但请您尽可能提炼思想的精髓，否则容易造成观者的阅读压力，适得其反。&#13;正如我们都希望改变世界，希望给人带去光明，但更多时候只需播下一颗种子，自然有微光照拂，雨露滋养。恰如其分的表达观点，往往可以事半功倍。&#13;单击此处输入你的正文，文字是您思想的提炼……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4523_8*f*1"/>
  <p:tag name="KSO_WM_TEMPLATE_CATEGORY" val="custom"/>
  <p:tag name="KSO_WM_TEMPLATE_INDEX" val="20204523"/>
  <p:tag name="KSO_WM_UNIT_LAYERLEVEL" val="1"/>
  <p:tag name="KSO_WM_TAG_VERSION" val="1.0"/>
  <p:tag name="KSO_WM_BEAUTIFY_FLAG" val="#wm#"/>
  <p:tag name="KSO_WM_UNIT_VALUE" val="390"/>
  <p:tag name="KSO_WM_UNIT_DEFAULT_FONT" val="16;24;2"/>
  <p:tag name="KSO_WM_UNIT_BLOCK" val="0"/>
  <p:tag name="KSO_WM_UNIT_TEXT_FILL_FORE_SCHEMECOLOR_INDEX_BRIGHTNESS" val="0.25"/>
  <p:tag name="KSO_WM_UNIT_TEXT_FILL_FORE_SCHEMECOLOR_INDEX" val="13"/>
  <p:tag name="KSO_WM_UNIT_TEXT_FILL_TYPE" val="1"/>
</p:tagLst>
</file>

<file path=ppt/tags/tag99.xml><?xml version="1.0" encoding="utf-8"?>
<p:tagLst xmlns:p="http://schemas.openxmlformats.org/presentationml/2006/main">
  <p:tag name="KSO_WM_SLIDE_ID" val="custom20204523_8"/>
  <p:tag name="KSO_WM_TEMPLATE_SUBCATEGORY" val="0"/>
  <p:tag name="KSO_WM_TEMPLATE_MASTER_TYPE" val="0"/>
  <p:tag name="KSO_WM_TEMPLATE_COLOR_TYPE" val="1"/>
  <p:tag name="KSO_WM_SLIDE_TYPE" val="text"/>
  <p:tag name="KSO_WM_SLIDE_SUBTYPE" val="pureTxt"/>
  <p:tag name="KSO_WM_SLIDE_ITEM_CNT" val="0"/>
  <p:tag name="KSO_WM_SLIDE_INDEX" val="8"/>
  <p:tag name="KSO_WM_SLIDE_SIZE" val="960*468"/>
  <p:tag name="KSO_WM_SLIDE_POSITION" val="0*0"/>
  <p:tag name="KSO_WM_TAG_VERSION" val="1.0"/>
  <p:tag name="KSO_WM_BEAUTIFY_FLAG" val="#wm#"/>
  <p:tag name="KSO_WM_TEMPLATE_CATEGORY" val="custom"/>
  <p:tag name="KSO_WM_TEMPLATE_INDEX" val="20204523"/>
  <p:tag name="KSO_WM_SLIDE_LAYOUT" val="a_f_i"/>
  <p:tag name="KSO_WM_SLIDE_LAYOUT_CNT" val="1_1_1"/>
  <p:tag name="KSO_WM_SLIDE_LAYOUT_INFO" val="{&quot;direction&quot;:0,&quot;horizontalAlign&quot;:-1,&quot;verticalAlign&quot;:-1,&quot;type&quot;:0,&quot;diagramDirection&quot;:0,&quot;canSetOverLayout&quot;:0,&quot;isOverLayout&quot;:0,&quot;marginOverLayout&quot;:{&quot;left&quot;:-0.035,&quot;top&quot;:-0.035,&quot;right&quot;:-0.035,&quot;bottom&quot;:-0.035},&quot;normalSize&quot;:{&quot;size1&quot;:13.3},&quot;minSize&quot;:{&quot;size1&quot;:13.3},&quot;maxSize&quot;:{&quot;size1&quot;:13.3},&quot;edge&quot;:{&quot;left&quot;:true,&quot;top&quot;:true,&quot;right&quot;:true,&quot;bottom&quot;:true},&quot;subLayout&quot;:[{&quot;direction&quot;:0,&quot;horizontalAlign&quot;:-1,&quot;verticalAlign&quot;:-1,&quot;type&quot;:0,&quot;diagramDirection&quot;:0,&quot;canSetOverLayout&quot;:0,&quot;isOverLayout&quot;:0,&quot;margin&quot;:{&quot;left&quot;:1.69,&quot;top&quot;:0.425,&quot;right&quot;:1.692,&quot;bottom&quot;:0.425},&quot;marginOverLayout&quot;:{&quot;left&quot;:-0.035,&quot;top&quot;:-0.035,&quot;right&quot;:-0.035,&quot;bottom&quot;:-0.035},&quot;edge&quot;:{&quot;left&quot;:true,&quot;top&quot;:true,&quot;right&quot;:true,&quot;bottom&quot;:false},&quot;backgroundInfo&quot;:[{&quot;type&quot;:&quot;navigation&quot;,&quot;left&quot;:0.0,&quot;top&quot;:0.0,&quot;right&quot;:0.0,&quot;bottom&quot;:0.0,&quot;leftAbs&quot;:false,&quot;topAbs&quot;:false,&quot;rightAbs&quot;:false,&quot;bottomAbs&quot;:false}]},{&quot;direction&quot;:0,&quot;horizontalAlign&quot;:-1,&quot;verticalAlign&quot;:-1,&quot;type&quot;:0,&quot;diagramDirection&quot;:0,&quot;canSetOverLayout&quot;:0,&quot;isOverLayout&quot;:0,&quot;margin&quot;:{&quot;left&quot;:2.12,&quot;top&quot;:1.69,&quot;right&quot;:2.12,&quot;bottom&quot;:2.96},&quot;marginOverLayout&quot;:{&quot;left&quot;:-0.035,&quot;top&quot;:-0.035,&quot;right&quot;:-0.035,&quot;bottom&quot;:-0.035},&quot;edge&quot;:{&quot;left&quot;:true,&quot;top&quot;:false,&quot;right&quot;:true,&quot;bottom&quot;:true}}]}"/>
  <p:tag name="KSO_WM_SLIDE_BACKGROUND" val="[&quot;navigation&quot;]"/>
  <p:tag name="KSO_WM_SLIDE_RATIO" val="1.777778"/>
  <p:tag name="KSO_WM_SLIDE_CAN_ADD_NAVIGATION" val="1"/>
  <p:tag name="KSO_WM_SPECIAL_SOURCE" val="bdnull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Adjacency">
      <a:dk1>
        <a:srgbClr val="000000"/>
      </a:dk1>
      <a:lt1>
        <a:srgbClr val="FFFFFF"/>
      </a:lt1>
      <a:dk2>
        <a:srgbClr val="F3ECEC"/>
      </a:dk2>
      <a:lt2>
        <a:srgbClr val="FFFFFF"/>
      </a:lt2>
      <a:accent1>
        <a:srgbClr val="6C6C6C"/>
      </a:accent1>
      <a:accent2>
        <a:srgbClr val="6C6C6B"/>
      </a:accent2>
      <a:accent3>
        <a:srgbClr val="6C6C6B"/>
      </a:accent3>
      <a:accent4>
        <a:srgbClr val="6C6C6B"/>
      </a:accent4>
      <a:accent5>
        <a:srgbClr val="6C6C6B"/>
      </a:accent5>
      <a:accent6>
        <a:srgbClr val="6C6C6B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1108</Words>
  <Application>WPS 演示</Application>
  <PresentationFormat>宽屏</PresentationFormat>
  <Paragraphs>42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汉仪旗黑-85S</vt:lpstr>
      <vt:lpstr>Segoe UI</vt:lpstr>
      <vt:lpstr>Arial Unicode MS</vt:lpstr>
      <vt:lpstr>Calibri</vt:lpstr>
      <vt:lpstr>Office 主题</vt:lpstr>
      <vt:lpstr>1_Office 主题​​</vt:lpstr>
      <vt:lpstr>大型室内交互模拟环境介绍</vt:lpstr>
      <vt:lpstr>研究背景</vt:lpstr>
      <vt:lpstr>PowerPoint 演示文稿</vt:lpstr>
      <vt:lpstr>研究现状</vt:lpstr>
      <vt:lpstr>PowerPoint 演示文稿</vt:lpstr>
      <vt:lpstr>PowerPoint 演示文稿</vt:lpstr>
      <vt:lpstr>IGIBSON模拟环境特性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谢谢聆听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July</dc:creator>
  <cp:lastModifiedBy>一只流浪的猪</cp:lastModifiedBy>
  <cp:revision>17</cp:revision>
  <dcterms:created xsi:type="dcterms:W3CDTF">2020-12-30T14:25:00Z</dcterms:created>
  <dcterms:modified xsi:type="dcterms:W3CDTF">2020-12-30T16:53:56Z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